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4"/>
  </p:notesMasterIdLst>
  <p:handoutMasterIdLst>
    <p:handoutMasterId r:id="rId15"/>
  </p:handoutMasterIdLst>
  <p:sldIdLst>
    <p:sldId id="363" r:id="rId2"/>
    <p:sldId id="366" r:id="rId3"/>
    <p:sldId id="370" r:id="rId4"/>
    <p:sldId id="367" r:id="rId5"/>
    <p:sldId id="369" r:id="rId6"/>
    <p:sldId id="345" r:id="rId7"/>
    <p:sldId id="358" r:id="rId8"/>
    <p:sldId id="359" r:id="rId9"/>
    <p:sldId id="375" r:id="rId10"/>
    <p:sldId id="373" r:id="rId11"/>
    <p:sldId id="335" r:id="rId12"/>
    <p:sldId id="361" r:id="rId13"/>
  </p:sldIdLst>
  <p:sldSz cx="9144000" cy="6858000" type="screen4x3"/>
  <p:notesSz cx="7315200" cy="96012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CCFF"/>
    <a:srgbClr val="F52603"/>
    <a:srgbClr val="9966FF"/>
    <a:srgbClr val="0099FF"/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546253-AA7E-45E3-9475-487B88029F3C}" v="1" dt="2025-07-17T20:38:18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683" autoAdjust="0"/>
  </p:normalViewPr>
  <p:slideViewPr>
    <p:cSldViewPr>
      <p:cViewPr varScale="1">
        <p:scale>
          <a:sx n="106" d="100"/>
          <a:sy n="106" d="100"/>
        </p:scale>
        <p:origin x="180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2742" y="84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lies, Ann" userId="54c4b63c-5d8e-46f4-a08e-1bd89435d8e0" providerId="ADAL" clId="{E0546253-AA7E-45E3-9475-487B88029F3C}"/>
    <pc:docChg chg="undo custSel modSld">
      <pc:chgData name="Gillies, Ann" userId="54c4b63c-5d8e-46f4-a08e-1bd89435d8e0" providerId="ADAL" clId="{E0546253-AA7E-45E3-9475-487B88029F3C}" dt="2025-07-17T20:50:00.043" v="444" actId="20577"/>
      <pc:docMkLst>
        <pc:docMk/>
      </pc:docMkLst>
      <pc:sldChg chg="modSp mod">
        <pc:chgData name="Gillies, Ann" userId="54c4b63c-5d8e-46f4-a08e-1bd89435d8e0" providerId="ADAL" clId="{E0546253-AA7E-45E3-9475-487B88029F3C}" dt="2025-07-17T20:30:13.058" v="166" actId="20577"/>
        <pc:sldMkLst>
          <pc:docMk/>
          <pc:sldMk cId="0" sldId="358"/>
        </pc:sldMkLst>
        <pc:spChg chg="mod">
          <ac:chgData name="Gillies, Ann" userId="54c4b63c-5d8e-46f4-a08e-1bd89435d8e0" providerId="ADAL" clId="{E0546253-AA7E-45E3-9475-487B88029F3C}" dt="2025-07-17T20:30:13.058" v="166" actId="20577"/>
          <ac:spMkLst>
            <pc:docMk/>
            <pc:sldMk cId="0" sldId="358"/>
            <ac:spMk id="3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31:24.021" v="211" actId="115"/>
        <pc:sldMkLst>
          <pc:docMk/>
          <pc:sldMk cId="0" sldId="359"/>
        </pc:sldMkLst>
        <pc:spChg chg="mod">
          <ac:chgData name="Gillies, Ann" userId="54c4b63c-5d8e-46f4-a08e-1bd89435d8e0" providerId="ADAL" clId="{E0546253-AA7E-45E3-9475-487B88029F3C}" dt="2025-07-17T20:31:24.021" v="211" actId="115"/>
          <ac:spMkLst>
            <pc:docMk/>
            <pc:sldMk cId="0" sldId="359"/>
            <ac:spMk id="237571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50:00.043" v="444" actId="20577"/>
        <pc:sldMkLst>
          <pc:docMk/>
          <pc:sldMk cId="1085228514" sldId="363"/>
        </pc:sldMkLst>
        <pc:spChg chg="mod">
          <ac:chgData name="Gillies, Ann" userId="54c4b63c-5d8e-46f4-a08e-1bd89435d8e0" providerId="ADAL" clId="{E0546253-AA7E-45E3-9475-487B88029F3C}" dt="2025-07-17T20:50:00.043" v="444" actId="20577"/>
          <ac:spMkLst>
            <pc:docMk/>
            <pc:sldMk cId="1085228514" sldId="363"/>
            <ac:spMk id="3074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22:05.664" v="19" actId="20577"/>
        <pc:sldMkLst>
          <pc:docMk/>
          <pc:sldMk cId="83790091" sldId="366"/>
        </pc:sldMkLst>
        <pc:spChg chg="mod">
          <ac:chgData name="Gillies, Ann" userId="54c4b63c-5d8e-46f4-a08e-1bd89435d8e0" providerId="ADAL" clId="{E0546253-AA7E-45E3-9475-487B88029F3C}" dt="2025-07-17T20:22:05.664" v="19" actId="20577"/>
          <ac:spMkLst>
            <pc:docMk/>
            <pc:sldMk cId="83790091" sldId="366"/>
            <ac:spMk id="7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24:48.800" v="130" actId="20577"/>
        <pc:sldMkLst>
          <pc:docMk/>
          <pc:sldMk cId="2656677178" sldId="367"/>
        </pc:sldMkLst>
        <pc:spChg chg="mod">
          <ac:chgData name="Gillies, Ann" userId="54c4b63c-5d8e-46f4-a08e-1bd89435d8e0" providerId="ADAL" clId="{E0546253-AA7E-45E3-9475-487B88029F3C}" dt="2025-07-17T20:24:48.800" v="130" actId="20577"/>
          <ac:spMkLst>
            <pc:docMk/>
            <pc:sldMk cId="2656677178" sldId="367"/>
            <ac:spMk id="3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28:52.800" v="150" actId="20577"/>
        <pc:sldMkLst>
          <pc:docMk/>
          <pc:sldMk cId="2259481263" sldId="369"/>
        </pc:sldMkLst>
        <pc:spChg chg="mod">
          <ac:chgData name="Gillies, Ann" userId="54c4b63c-5d8e-46f4-a08e-1bd89435d8e0" providerId="ADAL" clId="{E0546253-AA7E-45E3-9475-487B88029F3C}" dt="2025-07-17T20:28:52.800" v="150" actId="20577"/>
          <ac:spMkLst>
            <pc:docMk/>
            <pc:sldMk cId="2259481263" sldId="369"/>
            <ac:spMk id="3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24:14.244" v="101" actId="20577"/>
        <pc:sldMkLst>
          <pc:docMk/>
          <pc:sldMk cId="675821804" sldId="370"/>
        </pc:sldMkLst>
        <pc:spChg chg="mod">
          <ac:chgData name="Gillies, Ann" userId="54c4b63c-5d8e-46f4-a08e-1bd89435d8e0" providerId="ADAL" clId="{E0546253-AA7E-45E3-9475-487B88029F3C}" dt="2025-07-17T20:22:24.834" v="21" actId="20577"/>
          <ac:spMkLst>
            <pc:docMk/>
            <pc:sldMk cId="675821804" sldId="370"/>
            <ac:spMk id="2" creationId="{00000000-0000-0000-0000-000000000000}"/>
          </ac:spMkLst>
        </pc:spChg>
        <pc:spChg chg="mod">
          <ac:chgData name="Gillies, Ann" userId="54c4b63c-5d8e-46f4-a08e-1bd89435d8e0" providerId="ADAL" clId="{E0546253-AA7E-45E3-9475-487B88029F3C}" dt="2025-07-17T20:24:14.244" v="101" actId="20577"/>
          <ac:spMkLst>
            <pc:docMk/>
            <pc:sldMk cId="675821804" sldId="370"/>
            <ac:spMk id="3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39:22.943" v="442" actId="20577"/>
        <pc:sldMkLst>
          <pc:docMk/>
          <pc:sldMk cId="2266494965" sldId="373"/>
        </pc:sldMkLst>
        <pc:spChg chg="mod">
          <ac:chgData name="Gillies, Ann" userId="54c4b63c-5d8e-46f4-a08e-1bd89435d8e0" providerId="ADAL" clId="{E0546253-AA7E-45E3-9475-487B88029F3C}" dt="2025-07-17T20:39:22.943" v="442" actId="20577"/>
          <ac:spMkLst>
            <pc:docMk/>
            <pc:sldMk cId="2266494965" sldId="373"/>
            <ac:spMk id="3" creationId="{00000000-0000-0000-0000-000000000000}"/>
          </ac:spMkLst>
        </pc:spChg>
      </pc:sldChg>
      <pc:sldChg chg="modSp mod">
        <pc:chgData name="Gillies, Ann" userId="54c4b63c-5d8e-46f4-a08e-1bd89435d8e0" providerId="ADAL" clId="{E0546253-AA7E-45E3-9475-487B88029F3C}" dt="2025-07-17T20:33:57.247" v="255" actId="20577"/>
        <pc:sldMkLst>
          <pc:docMk/>
          <pc:sldMk cId="1602831431" sldId="375"/>
        </pc:sldMkLst>
        <pc:spChg chg="mod">
          <ac:chgData name="Gillies, Ann" userId="54c4b63c-5d8e-46f4-a08e-1bd89435d8e0" providerId="ADAL" clId="{E0546253-AA7E-45E3-9475-487B88029F3C}" dt="2025-07-17T20:33:57.247" v="255" actId="20577"/>
          <ac:spMkLst>
            <pc:docMk/>
            <pc:sldMk cId="1602831431" sldId="375"/>
            <ac:spMk id="3" creationId="{00000000-0000-0000-0000-000000000000}"/>
          </ac:spMkLst>
        </pc:spChg>
      </pc:sldChg>
    </pc:docChg>
  </pc:docChgLst>
  <pc:docChgLst>
    <pc:chgData name="Gillies, Ann" userId="54c4b63c-5d8e-46f4-a08e-1bd89435d8e0" providerId="ADAL" clId="{2C09273E-9789-40C8-8E41-D0C3B1BF41BF}"/>
    <pc:docChg chg="custSel modSld">
      <pc:chgData name="Gillies, Ann" userId="54c4b63c-5d8e-46f4-a08e-1bd89435d8e0" providerId="ADAL" clId="{2C09273E-9789-40C8-8E41-D0C3B1BF41BF}" dt="2023-08-08T01:07:41.557" v="566" actId="20577"/>
      <pc:docMkLst>
        <pc:docMk/>
      </pc:docMkLst>
      <pc:sldChg chg="modSp mod">
        <pc:chgData name="Gillies, Ann" userId="54c4b63c-5d8e-46f4-a08e-1bd89435d8e0" providerId="ADAL" clId="{2C09273E-9789-40C8-8E41-D0C3B1BF41BF}" dt="2023-08-08T01:07:41.557" v="566" actId="20577"/>
        <pc:sldMkLst>
          <pc:docMk/>
          <pc:sldMk cId="0" sldId="335"/>
        </pc:sldMkLst>
      </pc:sldChg>
      <pc:sldChg chg="modSp mod">
        <pc:chgData name="Gillies, Ann" userId="54c4b63c-5d8e-46f4-a08e-1bd89435d8e0" providerId="ADAL" clId="{2C09273E-9789-40C8-8E41-D0C3B1BF41BF}" dt="2023-08-08T00:59:22.964" v="322" actId="20577"/>
        <pc:sldMkLst>
          <pc:docMk/>
          <pc:sldMk cId="0" sldId="345"/>
        </pc:sldMkLst>
      </pc:sldChg>
      <pc:sldChg chg="modSp mod">
        <pc:chgData name="Gillies, Ann" userId="54c4b63c-5d8e-46f4-a08e-1bd89435d8e0" providerId="ADAL" clId="{2C09273E-9789-40C8-8E41-D0C3B1BF41BF}" dt="2023-08-08T01:00:25.088" v="327" actId="20577"/>
        <pc:sldMkLst>
          <pc:docMk/>
          <pc:sldMk cId="0" sldId="358"/>
        </pc:sldMkLst>
      </pc:sldChg>
      <pc:sldChg chg="modSp mod">
        <pc:chgData name="Gillies, Ann" userId="54c4b63c-5d8e-46f4-a08e-1bd89435d8e0" providerId="ADAL" clId="{2C09273E-9789-40C8-8E41-D0C3B1BF41BF}" dt="2023-08-08T01:01:22.485" v="362" actId="20577"/>
        <pc:sldMkLst>
          <pc:docMk/>
          <pc:sldMk cId="0" sldId="359"/>
        </pc:sldMkLst>
      </pc:sldChg>
      <pc:sldChg chg="modSp mod">
        <pc:chgData name="Gillies, Ann" userId="54c4b63c-5d8e-46f4-a08e-1bd89435d8e0" providerId="ADAL" clId="{2C09273E-9789-40C8-8E41-D0C3B1BF41BF}" dt="2023-08-08T00:51:28.143" v="0" actId="113"/>
        <pc:sldMkLst>
          <pc:docMk/>
          <pc:sldMk cId="1085228514" sldId="363"/>
        </pc:sldMkLst>
      </pc:sldChg>
      <pc:sldChg chg="modSp mod">
        <pc:chgData name="Gillies, Ann" userId="54c4b63c-5d8e-46f4-a08e-1bd89435d8e0" providerId="ADAL" clId="{2C09273E-9789-40C8-8E41-D0C3B1BF41BF}" dt="2023-08-08T01:05:19.925" v="458" actId="20577"/>
        <pc:sldMkLst>
          <pc:docMk/>
          <pc:sldMk cId="83790091" sldId="366"/>
        </pc:sldMkLst>
      </pc:sldChg>
      <pc:sldChg chg="modSp mod">
        <pc:chgData name="Gillies, Ann" userId="54c4b63c-5d8e-46f4-a08e-1bd89435d8e0" providerId="ADAL" clId="{2C09273E-9789-40C8-8E41-D0C3B1BF41BF}" dt="2023-08-08T00:56:55.605" v="179" actId="20577"/>
        <pc:sldMkLst>
          <pc:docMk/>
          <pc:sldMk cId="2656677178" sldId="367"/>
        </pc:sldMkLst>
      </pc:sldChg>
      <pc:sldChg chg="modSp mod">
        <pc:chgData name="Gillies, Ann" userId="54c4b63c-5d8e-46f4-a08e-1bd89435d8e0" providerId="ADAL" clId="{2C09273E-9789-40C8-8E41-D0C3B1BF41BF}" dt="2023-08-08T00:55:57.685" v="166" actId="20577"/>
        <pc:sldMkLst>
          <pc:docMk/>
          <pc:sldMk cId="675821804" sldId="370"/>
        </pc:sldMkLst>
      </pc:sldChg>
      <pc:sldChg chg="modSp mod">
        <pc:chgData name="Gillies, Ann" userId="54c4b63c-5d8e-46f4-a08e-1bd89435d8e0" providerId="ADAL" clId="{2C09273E-9789-40C8-8E41-D0C3B1BF41BF}" dt="2023-08-08T01:05:09.061" v="445" actId="5793"/>
        <pc:sldMkLst>
          <pc:docMk/>
          <pc:sldMk cId="1725938968" sldId="372"/>
        </pc:sldMkLst>
      </pc:sldChg>
      <pc:sldChg chg="modSp mod">
        <pc:chgData name="Gillies, Ann" userId="54c4b63c-5d8e-46f4-a08e-1bd89435d8e0" providerId="ADAL" clId="{2C09273E-9789-40C8-8E41-D0C3B1BF41BF}" dt="2023-08-08T01:02:26.628" v="386" actId="20577"/>
        <pc:sldMkLst>
          <pc:docMk/>
          <pc:sldMk cId="4144617807" sldId="374"/>
        </pc:sldMkLst>
      </pc:sldChg>
    </pc:docChg>
  </pc:docChgLst>
  <pc:docChgLst>
    <pc:chgData name="Gillies, Ann" userId="54c4b63c-5d8e-46f4-a08e-1bd89435d8e0" providerId="ADAL" clId="{E59C7D93-2DCD-4CB2-AABC-03C510430073}"/>
    <pc:docChg chg="custSel delSld modSld">
      <pc:chgData name="Gillies, Ann" userId="54c4b63c-5d8e-46f4-a08e-1bd89435d8e0" providerId="ADAL" clId="{E59C7D93-2DCD-4CB2-AABC-03C510430073}" dt="2024-08-08T20:11:16.468" v="1274" actId="20577"/>
      <pc:docMkLst>
        <pc:docMk/>
      </pc:docMkLst>
      <pc:sldChg chg="modSp mod">
        <pc:chgData name="Gillies, Ann" userId="54c4b63c-5d8e-46f4-a08e-1bd89435d8e0" providerId="ADAL" clId="{E59C7D93-2DCD-4CB2-AABC-03C510430073}" dt="2024-08-08T20:08:10.165" v="1174" actId="20577"/>
        <pc:sldMkLst>
          <pc:docMk/>
          <pc:sldMk cId="0" sldId="345"/>
        </pc:sldMkLst>
      </pc:sldChg>
      <pc:sldChg chg="modSp mod">
        <pc:chgData name="Gillies, Ann" userId="54c4b63c-5d8e-46f4-a08e-1bd89435d8e0" providerId="ADAL" clId="{E59C7D93-2DCD-4CB2-AABC-03C510430073}" dt="2024-08-08T20:08:43.890" v="1222" actId="20577"/>
        <pc:sldMkLst>
          <pc:docMk/>
          <pc:sldMk cId="0" sldId="358"/>
        </pc:sldMkLst>
      </pc:sldChg>
      <pc:sldChg chg="modSp mod">
        <pc:chgData name="Gillies, Ann" userId="54c4b63c-5d8e-46f4-a08e-1bd89435d8e0" providerId="ADAL" clId="{E59C7D93-2DCD-4CB2-AABC-03C510430073}" dt="2024-08-08T20:09:24.789" v="1231" actId="20577"/>
        <pc:sldMkLst>
          <pc:docMk/>
          <pc:sldMk cId="0" sldId="359"/>
        </pc:sldMkLst>
      </pc:sldChg>
      <pc:sldChg chg="modSp mod">
        <pc:chgData name="Gillies, Ann" userId="54c4b63c-5d8e-46f4-a08e-1bd89435d8e0" providerId="ADAL" clId="{E59C7D93-2DCD-4CB2-AABC-03C510430073}" dt="2024-08-01T15:46:55.034" v="72" actId="20577"/>
        <pc:sldMkLst>
          <pc:docMk/>
          <pc:sldMk cId="1085228514" sldId="363"/>
        </pc:sldMkLst>
      </pc:sldChg>
      <pc:sldChg chg="del">
        <pc:chgData name="Gillies, Ann" userId="54c4b63c-5d8e-46f4-a08e-1bd89435d8e0" providerId="ADAL" clId="{E59C7D93-2DCD-4CB2-AABC-03C510430073}" dt="2024-08-08T19:57:00.832" v="566" actId="2696"/>
        <pc:sldMkLst>
          <pc:docMk/>
          <pc:sldMk cId="237894227" sldId="365"/>
        </pc:sldMkLst>
      </pc:sldChg>
      <pc:sldChg chg="modSp mod">
        <pc:chgData name="Gillies, Ann" userId="54c4b63c-5d8e-46f4-a08e-1bd89435d8e0" providerId="ADAL" clId="{E59C7D93-2DCD-4CB2-AABC-03C510430073}" dt="2024-08-08T20:07:11.381" v="1161" actId="20577"/>
        <pc:sldMkLst>
          <pc:docMk/>
          <pc:sldMk cId="83790091" sldId="366"/>
        </pc:sldMkLst>
      </pc:sldChg>
      <pc:sldChg chg="modSp mod">
        <pc:chgData name="Gillies, Ann" userId="54c4b63c-5d8e-46f4-a08e-1bd89435d8e0" providerId="ADAL" clId="{E59C7D93-2DCD-4CB2-AABC-03C510430073}" dt="2024-08-01T15:52:09.374" v="233" actId="20577"/>
        <pc:sldMkLst>
          <pc:docMk/>
          <pc:sldMk cId="2656677178" sldId="367"/>
        </pc:sldMkLst>
      </pc:sldChg>
      <pc:sldChg chg="modSp mod">
        <pc:chgData name="Gillies, Ann" userId="54c4b63c-5d8e-46f4-a08e-1bd89435d8e0" providerId="ADAL" clId="{E59C7D93-2DCD-4CB2-AABC-03C510430073}" dt="2024-08-08T20:02:09.283" v="651" actId="20577"/>
        <pc:sldMkLst>
          <pc:docMk/>
          <pc:sldMk cId="2259481263" sldId="369"/>
        </pc:sldMkLst>
      </pc:sldChg>
      <pc:sldChg chg="modSp mod">
        <pc:chgData name="Gillies, Ann" userId="54c4b63c-5d8e-46f4-a08e-1bd89435d8e0" providerId="ADAL" clId="{E59C7D93-2DCD-4CB2-AABC-03C510430073}" dt="2024-08-08T20:00:42.102" v="635" actId="20577"/>
        <pc:sldMkLst>
          <pc:docMk/>
          <pc:sldMk cId="675821804" sldId="370"/>
        </pc:sldMkLst>
      </pc:sldChg>
      <pc:sldChg chg="del">
        <pc:chgData name="Gillies, Ann" userId="54c4b63c-5d8e-46f4-a08e-1bd89435d8e0" providerId="ADAL" clId="{E59C7D93-2DCD-4CB2-AABC-03C510430073}" dt="2024-08-01T15:56:23.596" v="410" actId="2696"/>
        <pc:sldMkLst>
          <pc:docMk/>
          <pc:sldMk cId="1725938968" sldId="372"/>
        </pc:sldMkLst>
      </pc:sldChg>
      <pc:sldChg chg="modSp mod">
        <pc:chgData name="Gillies, Ann" userId="54c4b63c-5d8e-46f4-a08e-1bd89435d8e0" providerId="ADAL" clId="{E59C7D93-2DCD-4CB2-AABC-03C510430073}" dt="2024-08-08T20:11:16.468" v="1274" actId="20577"/>
        <pc:sldMkLst>
          <pc:docMk/>
          <pc:sldMk cId="2266494965" sldId="373"/>
        </pc:sldMkLst>
      </pc:sldChg>
      <pc:sldChg chg="modSp del mod">
        <pc:chgData name="Gillies, Ann" userId="54c4b63c-5d8e-46f4-a08e-1bd89435d8e0" providerId="ADAL" clId="{E59C7D93-2DCD-4CB2-AABC-03C510430073}" dt="2024-08-01T15:55:28.413" v="291" actId="2696"/>
        <pc:sldMkLst>
          <pc:docMk/>
          <pc:sldMk cId="4144617807" sldId="374"/>
        </pc:sldMkLst>
      </pc:sldChg>
      <pc:sldChg chg="modSp mod">
        <pc:chgData name="Gillies, Ann" userId="54c4b63c-5d8e-46f4-a08e-1bd89435d8e0" providerId="ADAL" clId="{E59C7D93-2DCD-4CB2-AABC-03C510430073}" dt="2024-08-08T20:11:02.005" v="1266" actId="20577"/>
        <pc:sldMkLst>
          <pc:docMk/>
          <pc:sldMk cId="1602831431" sldId="375"/>
        </pc:sldMkLst>
      </pc:sldChg>
      <pc:sldChg chg="del">
        <pc:chgData name="Gillies, Ann" userId="54c4b63c-5d8e-46f4-a08e-1bd89435d8e0" providerId="ADAL" clId="{E59C7D93-2DCD-4CB2-AABC-03C510430073}" dt="2024-08-01T15:56:56.403" v="411" actId="2696"/>
        <pc:sldMkLst>
          <pc:docMk/>
          <pc:sldMk cId="3348056493" sldId="37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fld id="{AA79D0B7-B8F8-4435-A2EA-227D2A546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3989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702"/>
            <a:ext cx="5852160" cy="4319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defTabSz="946444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726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1" tIns="47320" rIns="94641" bIns="47320" numCol="1" anchor="b" anchorCtr="0" compatLnSpc="1">
            <a:prstTxWarp prst="textNoShape">
              <a:avLst/>
            </a:prstTxWarp>
          </a:bodyPr>
          <a:lstStyle>
            <a:lvl1pPr algn="r" defTabSz="946444" eaLnBrk="1" hangingPunct="1">
              <a:defRPr sz="1200" smtClean="0"/>
            </a:lvl1pPr>
          </a:lstStyle>
          <a:p>
            <a:pPr>
              <a:defRPr/>
            </a:pPr>
            <a:fld id="{825A848C-F930-4455-B260-C040B7DDE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25871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23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945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99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5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20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555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34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07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8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EC/EC SpEd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6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381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21BA6-CA2C-43A3-B1FE-444E6B27B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52AA7-9555-4288-AFE1-1F29FFC9B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FDF7-9A41-4E27-A76C-93E194B8F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9D0D-06EA-4963-93B6-9571AFEC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02E5-F2A2-44D1-B4D9-FCF0F25F6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901D9-EE57-442A-AEBC-A6684E96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7381-D949-4AB7-BF6A-5F36AE5E0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B66C-6DA0-40E9-9859-F5C7A34E6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6EDA-79CF-4ECD-8476-FE6AAB4BE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2303-F100-490B-89BD-8FD4A6907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E414-CB5D-465D-B347-45490FFFB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58B8-48DD-49E2-8FE2-C9A071195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August 30, 2017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A019-0BA2-4E8C-8DF1-BCFADBF2B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0471" name="Text Box 7"/>
          <p:cNvSpPr txBox="1">
            <a:spLocks noChangeArrowheads="1"/>
          </p:cNvSpPr>
          <p:nvPr userDrawn="1"/>
        </p:nvSpPr>
        <p:spPr bwMode="auto">
          <a:xfrm>
            <a:off x="4191000" y="30480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pic>
        <p:nvPicPr>
          <p:cNvPr id="1032" name="Picture 8" descr="Do-More-Logo-Black-AI9-SO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86600" y="5867400"/>
            <a:ext cx="1800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mkieniet@coloradomesa.edu" TargetMode="External"/><Relationship Id="rId3" Type="http://schemas.openxmlformats.org/officeDocument/2006/relationships/hyperlink" Target="mailto:nbardo@coloradomesa.edu" TargetMode="External"/><Relationship Id="rId7" Type="http://schemas.openxmlformats.org/officeDocument/2006/relationships/hyperlink" Target="mailto:achandler@coloradomesa.edu" TargetMode="External"/><Relationship Id="rId2" Type="http://schemas.openxmlformats.org/officeDocument/2006/relationships/hyperlink" Target="mailto:agillies@coloradomesa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tduncan@coloradomesa.edu" TargetMode="External"/><Relationship Id="rId5" Type="http://schemas.openxmlformats.org/officeDocument/2006/relationships/hyperlink" Target="mailto:jaktay77@yahoo.com" TargetMode="External"/><Relationship Id="rId4" Type="http://schemas.openxmlformats.org/officeDocument/2006/relationships/hyperlink" Target="mailto:lvreynolds@coloradomesa.ed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mesa.edu/teachered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www.facebook.com/pages/Colorado-Mesa-University-Center-for-Teacher-Education/11893620493664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676400"/>
            <a:ext cx="7543800" cy="4648200"/>
          </a:xfrm>
        </p:spPr>
        <p:txBody>
          <a:bodyPr/>
          <a:lstStyle/>
          <a:p>
            <a:pPr algn="ctr" eaLnBrk="1" hangingPunct="1"/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 Center for Teacher Education </a:t>
            </a:r>
            <a:br>
              <a:rPr lang="en-US" sz="3200" b="0" dirty="0"/>
            </a:br>
            <a:br>
              <a:rPr lang="en-US" sz="3200" b="0" dirty="0"/>
            </a:br>
            <a:r>
              <a:rPr lang="en-US" sz="2800" dirty="0">
                <a:solidFill>
                  <a:srgbClr val="006600"/>
                </a:solidFill>
              </a:rPr>
              <a:t>Early Childhood Special Education </a:t>
            </a:r>
            <a:br>
              <a:rPr lang="en-US" sz="2800" dirty="0">
                <a:solidFill>
                  <a:srgbClr val="006600"/>
                </a:solidFill>
              </a:rPr>
            </a:br>
            <a:r>
              <a:rPr lang="en-US" sz="2800" dirty="0">
                <a:solidFill>
                  <a:srgbClr val="006600"/>
                </a:solidFill>
              </a:rPr>
              <a:t>(ECSE) </a:t>
            </a:r>
            <a:r>
              <a:rPr lang="en-US" sz="3200" dirty="0">
                <a:solidFill>
                  <a:srgbClr val="006600"/>
                </a:solidFill>
              </a:rPr>
              <a:t>Pre-Internship</a:t>
            </a:r>
            <a:br>
              <a:rPr lang="en-US" sz="3200" dirty="0"/>
            </a:br>
            <a:r>
              <a:rPr lang="en-US" sz="3200" dirty="0">
                <a:solidFill>
                  <a:srgbClr val="006600"/>
                </a:solidFill>
              </a:rPr>
              <a:t>Teacher Candidate and</a:t>
            </a:r>
            <a:br>
              <a:rPr lang="en-US" sz="3200" dirty="0">
                <a:solidFill>
                  <a:srgbClr val="006600"/>
                </a:solidFill>
              </a:rPr>
            </a:br>
            <a:r>
              <a:rPr lang="en-US" sz="3200" dirty="0">
                <a:solidFill>
                  <a:srgbClr val="006600"/>
                </a:solidFill>
              </a:rPr>
              <a:t>Mentor Teacher Orientation</a:t>
            </a:r>
            <a:br>
              <a:rPr lang="en-US" sz="2400" b="0" dirty="0">
                <a:solidFill>
                  <a:srgbClr val="006600"/>
                </a:solidFill>
              </a:rPr>
            </a:br>
            <a:br>
              <a:rPr lang="en-US" sz="2400" b="0" dirty="0"/>
            </a:br>
            <a:r>
              <a:rPr lang="en-US" sz="2400" b="0" dirty="0"/>
              <a:t>August 13, 2025</a:t>
            </a:r>
            <a:br>
              <a:rPr lang="en-US" sz="2400" b="0" dirty="0"/>
            </a:br>
            <a:r>
              <a:rPr lang="en-US" sz="2400" b="0" dirty="0"/>
              <a:t>5:00pm ● DH 112</a:t>
            </a:r>
            <a:br>
              <a:rPr lang="en-US" sz="2400" b="0" dirty="0"/>
            </a:br>
            <a:br>
              <a:rPr lang="en-US" sz="2400" b="0" dirty="0"/>
            </a:br>
            <a:br>
              <a:rPr lang="en-US" sz="3200" b="0" dirty="0"/>
            </a:br>
            <a:endParaRPr lang="en-US" sz="3200" b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4F7610-E149-7614-A34E-E4E485A4DFB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7000" y="414672"/>
            <a:ext cx="4724400" cy="13042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85228514"/>
      </p:ext>
    </p:extLst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2423" y="-76200"/>
            <a:ext cx="7010400" cy="838200"/>
          </a:xfrm>
        </p:spPr>
        <p:txBody>
          <a:bodyPr/>
          <a:lstStyle/>
          <a:p>
            <a:r>
              <a:rPr lang="en-US" sz="3600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2423" y="762000"/>
            <a:ext cx="7010400" cy="54864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1600" b="1" kern="0" dirty="0">
                <a:solidFill>
                  <a:srgbClr val="CC00CC"/>
                </a:solidFill>
              </a:rPr>
              <a:t>Center for Teacher Education:</a:t>
            </a:r>
            <a:endParaRPr lang="en-US" sz="1600" b="1" dirty="0"/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Dr. Ann Gillies, </a:t>
            </a:r>
            <a:r>
              <a:rPr lang="en-US" sz="1600" dirty="0"/>
              <a:t>ECSE Program Coordinator</a:t>
            </a:r>
            <a:br>
              <a:rPr lang="en-US" sz="1600" dirty="0"/>
            </a:br>
            <a:r>
              <a:rPr lang="en-US" sz="1600" dirty="0"/>
              <a:t>248-1924  </a:t>
            </a:r>
            <a:r>
              <a:rPr lang="en-US" sz="1600" dirty="0">
                <a:hlinkClick r:id="rId2"/>
              </a:rPr>
              <a:t>agillies@coloradomesa.edu</a:t>
            </a:r>
            <a:r>
              <a:rPr lang="en-US" sz="1600" dirty="0"/>
              <a:t>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b="1" dirty="0"/>
              <a:t>Dr. Nick Bardo, </a:t>
            </a:r>
            <a:r>
              <a:rPr lang="en-US" sz="1600" kern="0" dirty="0"/>
              <a:t>Department Head for Center for Teacher Education</a:t>
            </a:r>
            <a:br>
              <a:rPr lang="en-US" sz="1600" kern="0" dirty="0"/>
            </a:br>
            <a:r>
              <a:rPr lang="de-DE" sz="1600" dirty="0"/>
              <a:t>248-1953 </a:t>
            </a:r>
            <a:r>
              <a:rPr lang="de-DE" sz="1600" dirty="0">
                <a:hlinkClick r:id="rId3"/>
              </a:rPr>
              <a:t>nbardo@coloradomesa.edu</a:t>
            </a:r>
            <a:endParaRPr lang="de-DE" sz="1600" dirty="0"/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600" b="1" kern="0" dirty="0">
                <a:solidFill>
                  <a:srgbClr val="CC00CC"/>
                </a:solidFill>
              </a:rPr>
              <a:t>ECSE University Supervisors:</a:t>
            </a:r>
            <a:endParaRPr lang="en-US" sz="1600" b="1" dirty="0"/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800" b="1" dirty="0"/>
              <a:t>Leah Reynolds, </a:t>
            </a:r>
            <a:r>
              <a:rPr lang="en-US" sz="1800" dirty="0"/>
              <a:t>University Supervisor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     </a:t>
            </a:r>
            <a:r>
              <a:rPr lang="en-US" sz="1600" dirty="0">
                <a:hlinkClick r:id="rId4"/>
              </a:rPr>
              <a:t>lvreynolds@coloradomesa.edu</a:t>
            </a:r>
            <a:r>
              <a:rPr lang="en-US" sz="1600" dirty="0"/>
              <a:t> 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Jitka Nelb-Sinecka</a:t>
            </a:r>
            <a:r>
              <a:rPr lang="en-US" sz="1800" b="1" dirty="0"/>
              <a:t>, </a:t>
            </a:r>
            <a:r>
              <a:rPr lang="en-US" sz="1800" dirty="0"/>
              <a:t>University Supervisor</a:t>
            </a:r>
            <a:br>
              <a:rPr lang="it-IT" sz="1050" dirty="0"/>
            </a:br>
            <a:r>
              <a:rPr lang="it-IT" sz="1800" u="sng" dirty="0">
                <a:solidFill>
                  <a:srgbClr val="00B050"/>
                </a:solidFill>
                <a:latin typeface="Calibri" panose="020F0502020204030204" pitchFamily="34" charset="0"/>
              </a:rPr>
              <a:t>jnelbsinecka</a:t>
            </a:r>
            <a:r>
              <a:rPr lang="it-IT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5"/>
              </a:rPr>
              <a:t>@coloradomesa.com</a:t>
            </a:r>
            <a:r>
              <a:rPr lang="it-IT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it-IT" sz="105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0000"/>
                </a:solidFill>
              </a:rPr>
              <a:t>Tammy Duncan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en-US" sz="1800" i="0" u="none" strike="noStrike" dirty="0">
                <a:solidFill>
                  <a:srgbClr val="000000"/>
                </a:solidFill>
                <a:effectLst/>
              </a:rPr>
              <a:t>University Supervisor</a:t>
            </a:r>
            <a:endParaRPr lang="en-US" sz="1800" dirty="0"/>
          </a:p>
          <a:p>
            <a:pPr marL="0" indent="0">
              <a:buNone/>
            </a:pPr>
            <a:r>
              <a:rPr lang="en-US" sz="1600" b="1" dirty="0">
                <a:solidFill>
                  <a:srgbClr val="CC00CC"/>
                </a:solidFill>
              </a:rPr>
              <a:t>     </a:t>
            </a:r>
            <a:r>
              <a:rPr lang="en-US" sz="1800" b="1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tduncan@coloradomesa.edu</a:t>
            </a:r>
            <a:endParaRPr lang="en-US" sz="1800" b="1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1600" b="1" dirty="0">
              <a:solidFill>
                <a:srgbClr val="CC00CC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600" b="1" dirty="0">
                <a:solidFill>
                  <a:srgbClr val="CC00CC"/>
                </a:solidFill>
              </a:rPr>
              <a:t>Program Support Personnel:</a:t>
            </a:r>
          </a:p>
          <a:p>
            <a:pPr marL="285750" indent="-285750">
              <a:lnSpc>
                <a:spcPct val="90000"/>
              </a:lnSpc>
              <a:spcAft>
                <a:spcPts val="34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Patty Kempken</a:t>
            </a:r>
            <a:r>
              <a:rPr lang="en-US" sz="1600" dirty="0"/>
              <a:t>, Program Support Coordinator </a:t>
            </a:r>
            <a:r>
              <a:rPr lang="en-US" sz="1100" i="1" dirty="0"/>
              <a:t>(Support in field placement, student teaching progress monitoring and communication) </a:t>
            </a:r>
            <a:br>
              <a:rPr lang="en-US" sz="1100" i="1" dirty="0"/>
            </a:br>
            <a:r>
              <a:rPr lang="en-US" sz="1100" i="1" dirty="0"/>
              <a:t> </a:t>
            </a:r>
            <a:r>
              <a:rPr lang="en-US" sz="1400" dirty="0"/>
              <a:t>248-1732  </a:t>
            </a:r>
            <a:r>
              <a:rPr lang="en-US" sz="1400" u="sng" dirty="0">
                <a:solidFill>
                  <a:schemeClr val="accent1">
                    <a:lumMod val="50000"/>
                  </a:schemeClr>
                </a:solidFill>
              </a:rPr>
              <a:t>pkempken</a:t>
            </a:r>
            <a:r>
              <a:rPr lang="en-US" sz="1400" dirty="0">
                <a:hlinkClick r:id="rId7"/>
              </a:rPr>
              <a:t>@coloradomesa.edu</a:t>
            </a:r>
            <a:r>
              <a:rPr lang="en-US" sz="1400" dirty="0"/>
              <a:t>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Mary Kienietz</a:t>
            </a:r>
            <a:r>
              <a:rPr lang="en-US" sz="1600" dirty="0"/>
              <a:t>, Administrative Support </a:t>
            </a:r>
            <a:r>
              <a:rPr lang="en-US" sz="1100" i="1" dirty="0"/>
              <a:t>(Specializes in undergraduate program admission, mentor, supervisor and other contracts, stipend, CEU, and licensure authorization) </a:t>
            </a:r>
            <a:br>
              <a:rPr lang="en-US" sz="1100" i="1" dirty="0"/>
            </a:br>
            <a:r>
              <a:rPr lang="en-US" sz="1400" i="1" dirty="0"/>
              <a:t>2</a:t>
            </a:r>
            <a:r>
              <a:rPr lang="en-US" sz="1400" dirty="0"/>
              <a:t>48-1786  </a:t>
            </a:r>
            <a:r>
              <a:rPr lang="en-US" sz="1400" dirty="0">
                <a:hlinkClick r:id="rId8"/>
              </a:rPr>
              <a:t>mkieniet@coloradomesa.edu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6494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609600"/>
            <a:ext cx="7010400" cy="1143000"/>
          </a:xfrm>
        </p:spPr>
        <p:txBody>
          <a:bodyPr/>
          <a:lstStyle/>
          <a:p>
            <a:pPr algn="l" eaLnBrk="1" hangingPunct="1"/>
            <a:r>
              <a:rPr lang="en-US" sz="3600" dirty="0"/>
              <a:t>Thank you!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828800"/>
            <a:ext cx="7086600" cy="40386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400" dirty="0"/>
              <a:t>Thank you all for being here!  Mentor Teachers and University Supervisors-your support, guidance, and encouragement are integral to the success of our Candidates!  Candidates-you are going to have such a successful semester, go get ‘</a:t>
            </a:r>
            <a:r>
              <a:rPr lang="en-US" sz="2400" dirty="0" err="1"/>
              <a:t>em</a:t>
            </a:r>
            <a:r>
              <a:rPr lang="en-US" sz="2400" dirty="0"/>
              <a:t>!  This is going to be an AWESOME </a:t>
            </a:r>
            <a:r>
              <a:rPr lang="en-US" sz="2400"/>
              <a:t>learning experience!!!   </a:t>
            </a: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 algn="l"/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Follow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19200"/>
            <a:ext cx="7239000" cy="5638800"/>
          </a:xfrm>
        </p:spPr>
        <p:txBody>
          <a:bodyPr/>
          <a:lstStyle/>
          <a:p>
            <a:r>
              <a:rPr lang="en-US" sz="2400" b="1" dirty="0"/>
              <a:t>Website</a:t>
            </a:r>
          </a:p>
          <a:p>
            <a:pPr lvl="1"/>
            <a:r>
              <a:rPr lang="en-US" sz="2400" i="1" dirty="0">
                <a:hlinkClick r:id="rId3"/>
              </a:rPr>
              <a:t>www.coloradomesa.edu/teachered</a:t>
            </a:r>
            <a:r>
              <a:rPr lang="en-US" sz="2400" i="1" dirty="0"/>
              <a:t> </a:t>
            </a:r>
          </a:p>
          <a:p>
            <a:pPr lvl="1"/>
            <a:r>
              <a:rPr lang="en-US" sz="2400" dirty="0"/>
              <a:t>All forms are located on the CTE website on the Student Resources page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b="1" dirty="0"/>
              <a:t>Twitter</a:t>
            </a:r>
          </a:p>
          <a:p>
            <a:pPr lvl="1"/>
            <a:r>
              <a:rPr lang="en-US" sz="2400" i="1" dirty="0"/>
              <a:t>@</a:t>
            </a:r>
            <a:r>
              <a:rPr lang="en-US" sz="2400" i="1" dirty="0" err="1"/>
              <a:t>cmuctesec</a:t>
            </a:r>
            <a:endParaRPr lang="en-US" sz="2400" i="1" dirty="0"/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400" b="1" dirty="0"/>
              <a:t>Like us on Facebook</a:t>
            </a:r>
          </a:p>
          <a:p>
            <a:pPr lvl="1"/>
            <a:r>
              <a:rPr lang="en-US" sz="2400" i="1" dirty="0">
                <a:hlinkClick r:id="rId4"/>
              </a:rPr>
              <a:t>https://www.facebook.com/pages/Colorado-Mesa-University-Center-for-Teacher-Education/118936204936644</a:t>
            </a:r>
            <a:r>
              <a:rPr lang="en-US" sz="2400" i="1" dirty="0"/>
              <a:t> </a:t>
            </a:r>
          </a:p>
          <a:p>
            <a:pPr lvl="1"/>
            <a:endParaRPr lang="en-US" sz="2000" b="1" dirty="0"/>
          </a:p>
          <a:p>
            <a:pPr lvl="1"/>
            <a:endParaRPr lang="en-US" sz="2000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34" name="Picture 10" descr="Find Us on Facebook Bad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4724400"/>
            <a:ext cx="11811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g.twimg.com/Twitter_logo_blu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163" y="3336906"/>
            <a:ext cx="487302" cy="39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CMU_v signature_RGB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84814" y="1066800"/>
            <a:ext cx="1676400" cy="61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329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Communication is Essential!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en-US" sz="2400" dirty="0"/>
          </a:p>
          <a:p>
            <a:pPr>
              <a:spcAft>
                <a:spcPts val="600"/>
              </a:spcAft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 bwMode="auto">
          <a:xfrm>
            <a:off x="3276600" y="1591618"/>
            <a:ext cx="2819400" cy="1905000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1204317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ECSE CANDIDATE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3100" y="3564236"/>
            <a:ext cx="3390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CMU</a:t>
            </a:r>
          </a:p>
          <a:p>
            <a:pPr>
              <a:tabLst>
                <a:tab pos="228600" algn="l"/>
              </a:tabLst>
            </a:pPr>
            <a:r>
              <a:rPr lang="en-US" sz="1400" dirty="0"/>
              <a:t>	ECSE Coordinator (Ann Gillies)</a:t>
            </a:r>
            <a:endParaRPr lang="en-US" sz="1200" dirty="0"/>
          </a:p>
          <a:p>
            <a:pPr>
              <a:tabLst>
                <a:tab pos="228600" algn="l"/>
              </a:tabLst>
            </a:pPr>
            <a:r>
              <a:rPr lang="en-US" sz="1400" dirty="0"/>
              <a:t>	University Supervisor</a:t>
            </a:r>
            <a:endParaRPr lang="en-US" sz="1200" dirty="0"/>
          </a:p>
          <a:p>
            <a:pPr>
              <a:tabLst>
                <a:tab pos="228600" algn="l"/>
              </a:tabLst>
            </a:pPr>
            <a:r>
              <a:rPr lang="en-US" sz="1400" dirty="0"/>
              <a:t>     Course Instructors</a:t>
            </a:r>
            <a:r>
              <a:rPr lang="en-US" sz="12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65838" y="3546048"/>
            <a:ext cx="1828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ELEMENTARY SCHOOL</a:t>
            </a:r>
          </a:p>
          <a:p>
            <a:pPr>
              <a:tabLst>
                <a:tab pos="228600" algn="l"/>
              </a:tabLst>
            </a:pPr>
            <a:r>
              <a:rPr lang="en-US" dirty="0"/>
              <a:t>   </a:t>
            </a:r>
            <a:r>
              <a:rPr lang="en-US" sz="1400" dirty="0"/>
              <a:t>Mentor Teacher</a:t>
            </a:r>
          </a:p>
          <a:p>
            <a:pPr>
              <a:tabLst>
                <a:tab pos="228600" algn="l"/>
              </a:tabLst>
            </a:pPr>
            <a:r>
              <a:rPr lang="en-US" sz="1400" dirty="0"/>
              <a:t>	Administrators</a:t>
            </a:r>
          </a:p>
          <a:p>
            <a:pPr>
              <a:tabLst>
                <a:tab pos="228600" algn="l"/>
              </a:tabLst>
            </a:pPr>
            <a:r>
              <a:rPr lang="en-US" sz="1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9DCFD-EF07-491A-9F26-372ED509E901}"/>
              </a:ext>
            </a:extLst>
          </p:cNvPr>
          <p:cNvSpPr txBox="1"/>
          <p:nvPr/>
        </p:nvSpPr>
        <p:spPr>
          <a:xfrm>
            <a:off x="1447800" y="5198764"/>
            <a:ext cx="671228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Course assignments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Candidate responsible for forms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Mentor Teacher: Please call or email if you have questions, concerns, or something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does not feel right; let’s get your Candidate ready for effective teaching!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685800"/>
          </a:xfrm>
        </p:spPr>
        <p:txBody>
          <a:bodyPr/>
          <a:lstStyle/>
          <a:p>
            <a:r>
              <a:rPr lang="en-US" sz="3600" dirty="0"/>
              <a:t>Pre-Internship---Fall, 2025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838200"/>
            <a:ext cx="7010400" cy="58674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START and END with school district calendar – </a:t>
            </a:r>
            <a:r>
              <a:rPr lang="en-US" sz="2000" b="1" u="sng" dirty="0"/>
              <a:t>2 full days per week</a:t>
            </a:r>
            <a:r>
              <a:rPr lang="en-US" sz="2000" dirty="0"/>
              <a:t> (week of July 31-week of December 15)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dirty="0"/>
              <a:t>Balance between coursework, working with students, and assisting Mentor Teacher </a:t>
            </a:r>
          </a:p>
          <a:p>
            <a:pPr lvl="1"/>
            <a:r>
              <a:rPr lang="en-US" sz="1600" dirty="0"/>
              <a:t>Full-time course load</a:t>
            </a:r>
          </a:p>
          <a:p>
            <a:pPr marL="457200" lvl="1" indent="0">
              <a:buNone/>
            </a:pP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2000" dirty="0"/>
              <a:t>Candidate spends time building relationships with Mentor Teacher and students, helping Mentor Teacher in any way possible, completing course assignments 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dirty="0"/>
              <a:t>Learning the classroom routines, the logistics of the school, Mentor Teacher responsibilities, high-leverage and evidence-based practices, behavior management, assessments, curriculum, etc.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582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57200"/>
            <a:ext cx="7010400" cy="838200"/>
          </a:xfrm>
        </p:spPr>
        <p:txBody>
          <a:bodyPr/>
          <a:lstStyle/>
          <a:p>
            <a:r>
              <a:rPr lang="en-US" sz="3600" dirty="0"/>
              <a:t>Professionalism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7010400" cy="5334000"/>
          </a:xfrm>
        </p:spPr>
        <p:txBody>
          <a:bodyPr/>
          <a:lstStyle/>
          <a:p>
            <a:r>
              <a:rPr lang="en-US" sz="2000" dirty="0"/>
              <a:t>Professional, positive dispositions are expected </a:t>
            </a:r>
          </a:p>
          <a:p>
            <a:r>
              <a:rPr lang="en-US" sz="2000" dirty="0"/>
              <a:t>Perfect attendance and punctuality</a:t>
            </a:r>
          </a:p>
          <a:p>
            <a:pPr lvl="1"/>
            <a:r>
              <a:rPr lang="en-US" sz="2000" dirty="0"/>
              <a:t>Notify school secretary, Mentor Teacher, University Supervisor, and Coordinator of lateness or absence</a:t>
            </a:r>
          </a:p>
          <a:p>
            <a:pPr lvl="1"/>
            <a:r>
              <a:rPr lang="en-US" sz="2000" dirty="0"/>
              <a:t>Record on time log, complete Absence Form</a:t>
            </a:r>
          </a:p>
          <a:p>
            <a:pPr lvl="1"/>
            <a:r>
              <a:rPr lang="en-US" sz="2000" dirty="0"/>
              <a:t>Make up missed hours/days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Dress – professional, approved by Mentor Teacher</a:t>
            </a:r>
          </a:p>
          <a:p>
            <a:r>
              <a:rPr lang="en-US" sz="2000" dirty="0"/>
              <a:t>Professional communication</a:t>
            </a:r>
          </a:p>
          <a:p>
            <a:pPr lvl="1"/>
            <a:r>
              <a:rPr lang="en-US" sz="2000" dirty="0"/>
              <a:t>Oral and written</a:t>
            </a:r>
          </a:p>
          <a:p>
            <a:r>
              <a:rPr lang="en-US" sz="2000" dirty="0"/>
              <a:t>Phones stay out of sight, coffee cups stay out of sight</a:t>
            </a:r>
          </a:p>
          <a:p>
            <a:r>
              <a:rPr lang="en-US" sz="2000" dirty="0"/>
              <a:t>Positive, helpful, engaged, cooperative, professional attitude</a:t>
            </a:r>
          </a:p>
          <a:p>
            <a:pPr lvl="1">
              <a:buNone/>
            </a:pPr>
            <a:endParaRPr lang="en-US" sz="1600" dirty="0"/>
          </a:p>
          <a:p>
            <a:pPr lvl="1">
              <a:buNone/>
            </a:pPr>
            <a:r>
              <a:rPr lang="en-US" sz="1600" dirty="0"/>
              <a:t>** See Pre-Internship/Internship Handbook for more details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7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 sz="3600" dirty="0"/>
              <a:t>Expected Candidate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7010400" cy="5410200"/>
          </a:xfrm>
        </p:spPr>
        <p:txBody>
          <a:bodyPr/>
          <a:lstStyle/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Highly motivated to help and asks a lot of questions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Works actively and positively with students 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Arrives early and leaves late, per Mentor Teacher’s schedule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Provides course information to Mentor Teacher in timely manner</a:t>
            </a:r>
          </a:p>
          <a:p>
            <a:pPr marL="687388"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Constantly engaged, busy with students</a:t>
            </a:r>
          </a:p>
        </p:txBody>
      </p:sp>
    </p:spTree>
    <p:extLst>
      <p:ext uri="{BB962C8B-B14F-4D97-AF65-F5344CB8AC3E}">
        <p14:creationId xmlns:p14="http://schemas.microsoft.com/office/powerpoint/2010/main" val="225948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371600"/>
            <a:ext cx="7543800" cy="5334000"/>
          </a:xfrm>
        </p:spPr>
        <p:txBody>
          <a:bodyPr/>
          <a:lstStyle/>
          <a:p>
            <a:r>
              <a:rPr lang="en-US" sz="2400" dirty="0"/>
              <a:t>2 Lesson Observations by CMU University Supervisor</a:t>
            </a:r>
            <a:endParaRPr lang="en-US" sz="2200" dirty="0"/>
          </a:p>
          <a:p>
            <a:r>
              <a:rPr lang="en-US" sz="2400" dirty="0"/>
              <a:t>Candidate is expected to have written lesson plans for both University Supervisor observations</a:t>
            </a:r>
          </a:p>
          <a:p>
            <a:pPr marL="0" indent="0">
              <a:buNone/>
            </a:pPr>
            <a:endParaRPr lang="en-US" sz="2400" dirty="0"/>
          </a:p>
          <a:p>
            <a:pPr>
              <a:spcBef>
                <a:spcPts val="1500"/>
              </a:spcBef>
            </a:pPr>
            <a:r>
              <a:rPr lang="en-US" sz="2400" dirty="0"/>
              <a:t>Evaluations (Candidate and Mentor Teacher)</a:t>
            </a:r>
          </a:p>
          <a:p>
            <a:pPr lvl="1"/>
            <a:r>
              <a:rPr lang="en-US" sz="2200" dirty="0"/>
              <a:t>Midterm Evaluation (halfway through the semester) and Final Evaluation (end of the semester)</a:t>
            </a:r>
          </a:p>
          <a:p>
            <a:pPr lvl="1"/>
            <a:r>
              <a:rPr lang="en-US" sz="2200" dirty="0"/>
              <a:t>University Supervisor and Coordinator can help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Observations &amp; Evaluations for Pre-Internship Semester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7239000" cy="1219200"/>
          </a:xfrm>
        </p:spPr>
        <p:txBody>
          <a:bodyPr/>
          <a:lstStyle/>
          <a:p>
            <a:r>
              <a:rPr lang="en-US" sz="2700" dirty="0"/>
              <a:t>ECSE Schedule, Tracking &amp;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7010400" cy="5257800"/>
          </a:xfrm>
        </p:spPr>
        <p:txBody>
          <a:bodyPr/>
          <a:lstStyle/>
          <a:p>
            <a:r>
              <a:rPr lang="en-US" sz="2100" dirty="0"/>
              <a:t>Schedule</a:t>
            </a:r>
          </a:p>
          <a:p>
            <a:pPr marL="685800" lvl="1"/>
            <a:r>
              <a:rPr lang="en-US" sz="1700" dirty="0"/>
              <a:t>2 full days per week July-December, Mentor Teacher and Candidate decide days</a:t>
            </a:r>
          </a:p>
          <a:p>
            <a:pPr marL="685800" lvl="1"/>
            <a:r>
              <a:rPr lang="en-US" sz="1700" dirty="0"/>
              <a:t>Make up any missed hours/days</a:t>
            </a:r>
          </a:p>
          <a:p>
            <a:pPr>
              <a:spcBef>
                <a:spcPts val="1500"/>
              </a:spcBef>
            </a:pPr>
            <a:r>
              <a:rPr lang="en-US" sz="2100" dirty="0"/>
              <a:t>Time Log  </a:t>
            </a:r>
          </a:p>
          <a:p>
            <a:pPr lvl="1"/>
            <a:r>
              <a:rPr lang="en-US" sz="1800" dirty="0"/>
              <a:t>Candidate logs hours (daily)</a:t>
            </a:r>
          </a:p>
          <a:p>
            <a:pPr lvl="1"/>
            <a:r>
              <a:rPr lang="en-US" sz="1800" dirty="0"/>
              <a:t>Mentor Teacher’s signature is required on time log to verify hours, please check hours regularly throughout semester</a:t>
            </a:r>
          </a:p>
          <a:p>
            <a:pPr>
              <a:spcBef>
                <a:spcPts val="1500"/>
              </a:spcBef>
            </a:pPr>
            <a:r>
              <a:rPr lang="en-US" sz="2100" dirty="0"/>
              <a:t>Growth Plan </a:t>
            </a:r>
          </a:p>
          <a:p>
            <a:pPr lvl="1"/>
            <a:r>
              <a:rPr lang="en-US" sz="1800" dirty="0"/>
              <a:t>Candidate, Mentor Teacher, University Supervisor, and Program Coordinator can put a Growth Plan into place whenever needed for any skill/behavior/professional disposition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6781800" cy="1143000"/>
          </a:xfrm>
        </p:spPr>
        <p:txBody>
          <a:bodyPr/>
          <a:lstStyle/>
          <a:p>
            <a:pPr algn="l" eaLnBrk="1" hangingPunct="1"/>
            <a:r>
              <a:rPr lang="en-US" sz="3200" dirty="0"/>
              <a:t>Continuing On to Final Internship 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447800"/>
            <a:ext cx="7315200" cy="5410200"/>
          </a:xfrm>
        </p:spPr>
        <p:txBody>
          <a:bodyPr/>
          <a:lstStyle/>
          <a:p>
            <a:pPr algn="l"/>
            <a:r>
              <a:rPr lang="en-US" sz="2400" dirty="0"/>
              <a:t>To continue in these current placements and into Final Internship next semester (Spring, 2026), Candidate must:</a:t>
            </a:r>
          </a:p>
          <a:p>
            <a:pPr lvl="1">
              <a:spcBef>
                <a:spcPts val="3000"/>
              </a:spcBef>
              <a:buFont typeface="Arial" pitchFamily="34" charset="0"/>
              <a:buChar char="•"/>
            </a:pPr>
            <a:r>
              <a:rPr lang="en-US" sz="2200" dirty="0"/>
              <a:t>Complete CDE background check and district requirements at the beginning of placement 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Turn in evidence of current CPR/FA certification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Pass content area exams (Praxis 5024, 5692, and 5205) 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Pass </a:t>
            </a:r>
            <a:r>
              <a:rPr lang="en-US" sz="2200" u="sng" dirty="0"/>
              <a:t>all</a:t>
            </a:r>
            <a:r>
              <a:rPr lang="en-US" sz="2200" dirty="0"/>
              <a:t> EDUC and ECSE courses with a “B” or better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Maintain overall GPA of 2.8 </a:t>
            </a:r>
            <a:r>
              <a:rPr lang="en-US" sz="2200" u="sng" dirty="0"/>
              <a:t>or higher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/>
              <a:t>Pass Final Field Evaluation per Mentor Teacher and University Supervisor</a:t>
            </a:r>
          </a:p>
        </p:txBody>
      </p:sp>
    </p:spTree>
    <p:custDataLst>
      <p:tags r:id="rId1"/>
    </p:custDataLst>
  </p:cSld>
  <p:clrMapOvr>
    <a:masterClrMapping/>
  </p:clrMapOvr>
  <p:transition>
    <p:cover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7010400" cy="5562600"/>
          </a:xfrm>
        </p:spPr>
        <p:txBody>
          <a:bodyPr/>
          <a:lstStyle/>
          <a:p>
            <a:pPr lvl="1"/>
            <a:r>
              <a:rPr lang="en-US" dirty="0"/>
              <a:t>Field Experience Time Log</a:t>
            </a:r>
          </a:p>
          <a:p>
            <a:pPr lvl="1"/>
            <a:r>
              <a:rPr lang="en-US" dirty="0"/>
              <a:t>School District Calendar</a:t>
            </a:r>
          </a:p>
          <a:p>
            <a:pPr lvl="1"/>
            <a:r>
              <a:rPr lang="en-US" dirty="0"/>
              <a:t>Absence Form</a:t>
            </a:r>
          </a:p>
          <a:p>
            <a:pPr lvl="1"/>
            <a:r>
              <a:rPr lang="en-US" dirty="0"/>
              <a:t>Lesson Observation Form </a:t>
            </a:r>
            <a:r>
              <a:rPr lang="en-US" sz="2000" dirty="0"/>
              <a:t>(University Supervisor completes this 2 times this Fall semester)</a:t>
            </a:r>
          </a:p>
          <a:p>
            <a:pPr lvl="1"/>
            <a:r>
              <a:rPr lang="en-US" dirty="0"/>
              <a:t>Field Evaluation Form-Midterm </a:t>
            </a:r>
            <a:r>
              <a:rPr lang="en-US" sz="2400" dirty="0"/>
              <a:t>(Mentor Teacher completes this by October 3) </a:t>
            </a:r>
          </a:p>
          <a:p>
            <a:pPr lvl="1"/>
            <a:r>
              <a:rPr lang="en-US" dirty="0"/>
              <a:t>Field Evaluation Form-Final       </a:t>
            </a:r>
            <a:r>
              <a:rPr lang="en-US" sz="2400" dirty="0"/>
              <a:t>(Mentor Teacher completes this by December 12)</a:t>
            </a:r>
          </a:p>
          <a:p>
            <a:pPr marL="457200" lvl="1" indent="0">
              <a:buNone/>
            </a:pPr>
            <a:r>
              <a:rPr lang="en-US" sz="2400" dirty="0"/>
              <a:t>(Candidate can download forms from the CTE website or get hard copies from Ann)</a:t>
            </a:r>
          </a:p>
        </p:txBody>
      </p:sp>
    </p:spTree>
    <p:extLst>
      <p:ext uri="{BB962C8B-B14F-4D97-AF65-F5344CB8AC3E}">
        <p14:creationId xmlns:p14="http://schemas.microsoft.com/office/powerpoint/2010/main" val="16028314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BULLETTYPE" val="3"/>
  <p:tag name="COUNTDOWNSECONDS" val="10"/>
  <p:tag name="CHARTVALUEFORMAT" val="0%"/>
  <p:tag name="MAXRESPONDERS" val="5"/>
  <p:tag name="CUSTOMCELLFORECOLOR" val="-16777216"/>
  <p:tag name="DISPLAYDEVICENUMBER" val="True"/>
  <p:tag name="CHARTCOLORS" val="0"/>
  <p:tag name="INCLUDEPPT" val="True"/>
  <p:tag name="AUTOADJUSTPARTRANGE" val="True"/>
  <p:tag name="ANSWERNOWSTYLE" val="-1"/>
  <p:tag name="BACKUPSESSIONS" val="True"/>
  <p:tag name="PARTICIPANTSINLEADERBOARD" val="5"/>
  <p:tag name="CUSTOMCELLBACKCOLOR1" val="-657956"/>
  <p:tag name="AUTOSIZEGRID" val="True"/>
  <p:tag name="PARTLISTDEFAULT" val="0"/>
  <p:tag name="TPVERSION" val="2006"/>
  <p:tag name="RESPCOUNTERFORMAT" val="0"/>
  <p:tag name="AUTOUPDATEALIASES" val="True"/>
  <p:tag name="CUSTOMCELLBACKCOLOR4" val="-8355712"/>
  <p:tag name="CHARTLABELS" val="0"/>
  <p:tag name="ZEROBASED" val="False"/>
  <p:tag name="INPUTSOURCE" val="1"/>
  <p:tag name="BUBBLEVALUEFORMAT" val="0.0"/>
  <p:tag name="GRIDSIZE" val="{Width=800, Height=600}"/>
  <p:tag name="POWERPOINTVERSION" val="11.0"/>
  <p:tag name="ROTATIONINTERVAL" val="2"/>
  <p:tag name="GRIDOPACITY" val="90"/>
  <p:tag name="SHOWBARVISIBLE" val="True"/>
  <p:tag name="CUSTOMGRIDBACKCOLOR" val="-2830136"/>
  <p:tag name="REALTIMEBACKUP" val="False"/>
  <p:tag name="USESCHEMECOLORS" val="True"/>
  <p:tag name="BACKUPMAINTENANCE" val="7"/>
  <p:tag name="COUNTDOWNSTYLE" val="-1"/>
  <p:tag name="BUBBLESIZEVISIBLE" val="True"/>
  <p:tag name="CORRECTPOINTVALUE" val="100"/>
  <p:tag name="RESETCHARTS" val="Tru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Chalk design template [1]">
  <a:themeElements>
    <a:clrScheme name="Chalk design template 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 design template [1]</Template>
  <TotalTime>8349</TotalTime>
  <Words>970</Words>
  <Application>Microsoft Office PowerPoint</Application>
  <PresentationFormat>On-screen Show (4:3)</PresentationFormat>
  <Paragraphs>135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Garamond</vt:lpstr>
      <vt:lpstr>Times New Roman</vt:lpstr>
      <vt:lpstr>Wingdings</vt:lpstr>
      <vt:lpstr>Chalk design template [1]</vt:lpstr>
      <vt:lpstr>   Center for Teacher Education   Early Childhood Special Education  (ECSE) Pre-Internship Teacher Candidate and Mentor Teacher Orientation  August 13, 2025 5:00pm ● DH 112   </vt:lpstr>
      <vt:lpstr>Communication is Essential!</vt:lpstr>
      <vt:lpstr>Pre-Internship---Fall, 2025 </vt:lpstr>
      <vt:lpstr>Professionalism</vt:lpstr>
      <vt:lpstr>Expected Candidate Behavior</vt:lpstr>
      <vt:lpstr>Observations &amp; Evaluations for Pre-Internship Semester</vt:lpstr>
      <vt:lpstr>ECSE Schedule, Tracking &amp; Growth</vt:lpstr>
      <vt:lpstr>Continuing On to Final Internship </vt:lpstr>
      <vt:lpstr>Paperwork</vt:lpstr>
      <vt:lpstr>Contact Information</vt:lpstr>
      <vt:lpstr>Thank you!</vt:lpstr>
      <vt:lpstr>Follow Us</vt:lpstr>
    </vt:vector>
  </TitlesOfParts>
  <Company>Duquesne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Could be one of them!</dc:title>
  <dc:creator>rhodesst</dc:creator>
  <cp:lastModifiedBy>Kempken, Patty</cp:lastModifiedBy>
  <cp:revision>533</cp:revision>
  <cp:lastPrinted>2022-08-12T19:44:48Z</cp:lastPrinted>
  <dcterms:created xsi:type="dcterms:W3CDTF">2003-10-16T15:20:22Z</dcterms:created>
  <dcterms:modified xsi:type="dcterms:W3CDTF">2025-08-22T19:39:02Z</dcterms:modified>
</cp:coreProperties>
</file>