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58" r:id="rId3"/>
    <p:sldId id="273" r:id="rId4"/>
    <p:sldId id="275" r:id="rId5"/>
    <p:sldId id="274" r:id="rId6"/>
    <p:sldId id="276" r:id="rId7"/>
    <p:sldId id="278" r:id="rId8"/>
    <p:sldId id="277" r:id="rId9"/>
    <p:sldId id="279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3339-31DA-483C-BEE6-3433EDF600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C665D-973B-4BDB-B7BF-6FA90A50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B8ECC-3420-42E0-B371-5802AFA428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6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8775"/>
            <a:ext cx="7772400" cy="1393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77724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5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8768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4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1"/>
            <a:ext cx="2057400" cy="48768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1"/>
            <a:ext cx="6019800" cy="48768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6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7680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7680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2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4572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419601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4572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419601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3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9"/>
            <a:ext cx="3008313" cy="6858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8768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191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838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5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2ED42FF-D52A-4C30-8C35-321A01617892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BC6D92D-FA50-4768-8062-20F5837C8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48200"/>
            <a:ext cx="7772400" cy="1393825"/>
          </a:xfrm>
        </p:spPr>
        <p:txBody>
          <a:bodyPr/>
          <a:lstStyle/>
          <a:p>
            <a:r>
              <a:rPr lang="en-US" sz="4800" dirty="0"/>
              <a:t>Approving Official OneCard Training</a:t>
            </a:r>
          </a:p>
        </p:txBody>
      </p:sp>
    </p:spTree>
    <p:extLst>
      <p:ext uri="{BB962C8B-B14F-4D97-AF65-F5344CB8AC3E}">
        <p14:creationId xmlns:p14="http://schemas.microsoft.com/office/powerpoint/2010/main" val="372466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143000"/>
            <a:ext cx="780288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and Approve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17276" y="4635259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85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Expenses in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en-US" dirty="0"/>
              <a:t>Cardholder has 5 days following the close of the billing cycle to make sure all transactions for that billing cycle are allocated.</a:t>
            </a:r>
          </a:p>
          <a:p>
            <a:pPr lvl="1"/>
            <a:r>
              <a:rPr lang="en-US" dirty="0"/>
              <a:t>Allocation locks after the 5</a:t>
            </a:r>
            <a:r>
              <a:rPr lang="en-US" baseline="30000" dirty="0"/>
              <a:t>th</a:t>
            </a:r>
            <a:r>
              <a:rPr lang="en-US" dirty="0"/>
              <a:t> day</a:t>
            </a:r>
          </a:p>
          <a:p>
            <a:pPr lvl="1"/>
            <a:endParaRPr lang="en-US" dirty="0"/>
          </a:p>
          <a:p>
            <a:r>
              <a:rPr lang="en-US" dirty="0"/>
              <a:t>Cardholder has 30 days to upload receipts</a:t>
            </a:r>
          </a:p>
          <a:p>
            <a:endParaRPr lang="en-US" dirty="0"/>
          </a:p>
          <a:p>
            <a:r>
              <a:rPr lang="en-US" dirty="0"/>
              <a:t>Approving Official has 60 days to review and approve expenses through US Bank platform</a:t>
            </a:r>
          </a:p>
        </p:txBody>
      </p:sp>
    </p:spTree>
    <p:extLst>
      <p:ext uri="{BB962C8B-B14F-4D97-AF65-F5344CB8AC3E}">
        <p14:creationId xmlns:p14="http://schemas.microsoft.com/office/powerpoint/2010/main" val="191225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2659812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027741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Elements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4747403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022230"/>
            <a:ext cx="7802880" cy="4876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7548113" y="422694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445479" y="422694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0596" y="422694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1790556" y="422694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257478" y="422694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1044803" y="422694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4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Receipt(s)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234" r="56991" b="15613"/>
          <a:stretch/>
        </p:blipFill>
        <p:spPr>
          <a:xfrm>
            <a:off x="653940" y="922670"/>
            <a:ext cx="7836120" cy="50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and Reject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022230"/>
            <a:ext cx="7802880" cy="4876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1443488" y="5333998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" y="4744526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21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890" y="1143000"/>
            <a:ext cx="7602220" cy="4751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and Reject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18558" y="3591462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18558" y="4960186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18558" y="5468186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5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and Approve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022230"/>
            <a:ext cx="7802880" cy="4876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4800" y="5351251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4727273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7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Transaction and Approve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143000"/>
            <a:ext cx="7802880" cy="4876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25902" y="3505200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3211902" y="2694315"/>
            <a:ext cx="304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63808"/>
      </p:ext>
    </p:extLst>
  </p:cSld>
  <p:clrMapOvr>
    <a:masterClrMapping/>
  </p:clrMapOvr>
</p:sld>
</file>

<file path=ppt/theme/theme1.xml><?xml version="1.0" encoding="utf-8"?>
<a:theme xmlns:a="http://schemas.openxmlformats.org/drawingml/2006/main" name="CMU_PowerPoint Template1">
  <a:themeElements>
    <a:clrScheme name="CMU Style 1">
      <a:dk1>
        <a:srgbClr val="5D0022"/>
      </a:dk1>
      <a:lt1>
        <a:sysClr val="window" lastClr="FFFFFF"/>
      </a:lt1>
      <a:dk2>
        <a:srgbClr val="000000"/>
      </a:dk2>
      <a:lt2>
        <a:srgbClr val="B5A899"/>
      </a:lt2>
      <a:accent1>
        <a:srgbClr val="44697D"/>
      </a:accent1>
      <a:accent2>
        <a:srgbClr val="969696"/>
      </a:accent2>
      <a:accent3>
        <a:srgbClr val="828C63"/>
      </a:accent3>
      <a:accent4>
        <a:srgbClr val="A8441F"/>
      </a:accent4>
      <a:accent5>
        <a:srgbClr val="316162"/>
      </a:accent5>
      <a:accent6>
        <a:srgbClr val="8C7F70"/>
      </a:accent6>
      <a:hlink>
        <a:srgbClr val="5D0022"/>
      </a:hlink>
      <a:folHlink>
        <a:srgbClr val="6D5E51"/>
      </a:folHlink>
    </a:clrScheme>
    <a:fontScheme name="CMU Alternative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90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Verdana</vt:lpstr>
      <vt:lpstr>CMU_PowerPoint Template1</vt:lpstr>
      <vt:lpstr>Approving Official OneCard Training</vt:lpstr>
      <vt:lpstr>Allocating Expenses in Access</vt:lpstr>
      <vt:lpstr>Review Transaction</vt:lpstr>
      <vt:lpstr>Review Transaction Elements</vt:lpstr>
      <vt:lpstr>Review Transaction Receipt(s)</vt:lpstr>
      <vt:lpstr>Review Transaction and Reject</vt:lpstr>
      <vt:lpstr>Review Transaction and Reject</vt:lpstr>
      <vt:lpstr>Review Transaction and Approve</vt:lpstr>
      <vt:lpstr>Review Transaction and Approve</vt:lpstr>
      <vt:lpstr>Review Transaction and Approve</vt:lpstr>
    </vt:vector>
  </TitlesOfParts>
  <Company>Colorado Mesa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Approving Official OneCard Training</dc:title>
  <dc:creator>Davis, Bryan</dc:creator>
  <cp:lastModifiedBy>Davis, Bryan</cp:lastModifiedBy>
  <cp:revision>29</cp:revision>
  <dcterms:created xsi:type="dcterms:W3CDTF">2017-08-14T19:41:43Z</dcterms:created>
  <dcterms:modified xsi:type="dcterms:W3CDTF">2021-09-02T20:33:10Z</dcterms:modified>
</cp:coreProperties>
</file>