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37"/>
    <a:srgbClr val="9A0E44"/>
    <a:srgbClr val="880022"/>
    <a:srgbClr val="720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5"/>
    <p:restoredTop sz="94807"/>
  </p:normalViewPr>
  <p:slideViewPr>
    <p:cSldViewPr snapToGrid="0" snapToObjects="1">
      <p:cViewPr varScale="1">
        <p:scale>
          <a:sx n="145" d="100"/>
          <a:sy n="145" d="100"/>
        </p:scale>
        <p:origin x="18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8698C-F492-9949-B403-709A5B6BEDA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8BF80-0BF9-9F40-AC4E-ED6E91CE7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567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8BF80-0BF9-9F40-AC4E-ED6E91CE71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438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8FC0F-C1F1-2F48-9F03-B4EF7EDB81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875788-F473-9F41-B8C2-A65715670A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F0A45-150A-2C46-9AD7-9F1D75926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60338-EE22-A04D-9C4F-B2B0EBF7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4986-4F9D-8E47-9FC9-A56BBE87F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58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2BEFB-51CD-B245-ABBC-AF82CB3BB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A454E5-5290-144A-91ED-392591B9F7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6D643-1A0B-6D40-9D1D-8F81C6BB3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C3824-E46E-E84E-9D74-76E347392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16A77-FBC8-5143-A778-4ACDF50C9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3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00FD16-D984-CD44-BD2F-98CEEEED61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9F796E-F47F-0243-91D6-C001EFFBBD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DACC1-3B4F-DB49-B8F0-B5D520681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A3D95-B95D-BA4F-92A3-5F868566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544B0-E4EF-8240-9833-A39EB3255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87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B1394-B9E7-2142-83CE-080FB6D0F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84106-AEAF-D441-A5C2-90409D3FD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48B94-75EB-9245-85BF-C2591D6B2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A99CC7-3800-6843-B6AE-97BB07C72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2B781-0F78-A441-9D80-141F8E8F5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217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BE21A-A772-824F-B876-E72B857BE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ADB1F7-EAED-C049-8D03-AA4BD54A9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737F4-3FC3-014B-AD8A-F0DE12113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EEFDB2-15E1-D342-9095-4F8ECAB20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681E1-50CE-3C4E-9AFD-11E8B58E4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04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17F19-6852-2C4C-BD73-7262D090E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C28F1-2466-A944-B5ED-31AB7D349E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469AC8-B0BE-3140-BE6B-45FB0E17A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3D5E11-91E1-6E40-B852-1AD371303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9D936D-336B-C942-B93F-477D8859C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1F3C03-E35E-AF4B-A777-057CDA18F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03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3AC42-A190-9142-97B0-EC03DB258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482D6-FD40-1C42-B923-8173ECD27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86364-3355-6341-87CC-9C2977EB3D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ACF553-6502-CC4C-B790-C7C75D50C1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842913-4293-3B48-B260-E376E64F84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283407-6404-594A-BC98-403EB903F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A7D9BA-D3D0-2549-A6D7-7EBC78615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C595B1-2203-3643-AF2E-27B03047D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954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E38A0-F974-4946-AEE7-69FA6F18F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753DDE-E73A-764C-AC41-C9B45D518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D6D865-FBE8-EE48-B232-1912E0672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ABC701-E4D2-9840-B4E4-EC25FF7D1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0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D68718-16B8-5846-B241-25D81FFB3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4DFE33-FB23-084C-8041-1AE16FF23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71221F-0B29-D947-9518-69CCFCB08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6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30530-5B4E-EA45-A0F0-0EF701099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6DE45-B1D7-A74C-9C60-E45E9BEF7F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251AFE-6224-494D-8CEF-611BD87CC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67FEE-584E-0948-913C-F0DE1B807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107FC-EACC-EF47-8B25-2BBEC8E48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A756C7-3098-4745-8004-76EEE06B3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434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FE556-294B-984D-8DB6-6CB6677E1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D7171A-1649-5C4A-91DC-CFDD3E3122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D7FCAF-9FC7-4F49-959F-95D56D712F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1124D2-E553-7A43-B5DB-D05812D58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040E81-9810-674F-A997-119694A74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7E9D7-F028-7E4D-BF80-E3AE12073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5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C72EC5-2DDF-4B40-B38F-A3A3401E4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7E8A6-4CDD-D24D-AEBA-EE5392D42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0D7AF-765D-BE43-AEDE-2C16BF98EF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9A786-52C7-D445-BA64-7840FC2BDF3E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3B234-C912-214B-B37E-90D82B23E6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89A3E-8F3D-6540-8745-CC03B7B97D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8D0E8-8612-1C4A-AFE8-682CFC210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0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D2358B8-AE13-DE4E-BC47-BAC4E7272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8585DF-2354-F740-AA72-A259D6AB1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7880" y="2386203"/>
            <a:ext cx="7196239" cy="208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57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01270A1-8C0D-B949-A688-5E6282B8D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2816" y="5589142"/>
            <a:ext cx="3167645" cy="9180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0AD450-82A5-F644-884A-4A7E1E093C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E995287-8FF3-F740-893C-4C297E1E25E6}"/>
              </a:ext>
            </a:extLst>
          </p:cNvPr>
          <p:cNvSpPr/>
          <p:nvPr/>
        </p:nvSpPr>
        <p:spPr>
          <a:xfrm>
            <a:off x="0" y="2929991"/>
            <a:ext cx="1219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</a:rPr>
              <a:t>Presentation or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735167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8CD7FE1-DAEF-CD46-8382-25C1D03E2101}"/>
              </a:ext>
            </a:extLst>
          </p:cNvPr>
          <p:cNvSpPr/>
          <p:nvPr/>
        </p:nvSpPr>
        <p:spPr>
          <a:xfrm>
            <a:off x="0" y="155969"/>
            <a:ext cx="1219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rgbClr val="860037"/>
                </a:solidFill>
              </a:rPr>
              <a:t>Page Subtitle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3BD5D8-43E2-854D-BD02-FA55C2935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5325" y="5577837"/>
            <a:ext cx="2765136" cy="80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557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3834</TotalTime>
  <Words>7</Words>
  <Application>Microsoft Macintosh PowerPoint</Application>
  <PresentationFormat>Widescreen</PresentationFormat>
  <Paragraphs>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Smith, Jeremy</dc:creator>
  <cp:lastModifiedBy>Smith, Jeremy</cp:lastModifiedBy>
  <cp:revision>118</cp:revision>
  <dcterms:created xsi:type="dcterms:W3CDTF">2020-02-24T17:29:22Z</dcterms:created>
  <dcterms:modified xsi:type="dcterms:W3CDTF">2020-11-13T16:01:07Z</dcterms:modified>
</cp:coreProperties>
</file>