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72" r:id="rId2"/>
  </p:sldMasterIdLst>
  <p:notesMasterIdLst>
    <p:notesMasterId r:id="rId26"/>
  </p:notesMasterIdLst>
  <p:sldIdLst>
    <p:sldId id="265" r:id="rId3"/>
    <p:sldId id="325" r:id="rId4"/>
    <p:sldId id="286" r:id="rId5"/>
    <p:sldId id="262" r:id="rId6"/>
    <p:sldId id="261" r:id="rId7"/>
    <p:sldId id="275" r:id="rId8"/>
    <p:sldId id="276" r:id="rId9"/>
    <p:sldId id="278" r:id="rId10"/>
    <p:sldId id="270" r:id="rId11"/>
    <p:sldId id="279" r:id="rId12"/>
    <p:sldId id="281" r:id="rId13"/>
    <p:sldId id="327" r:id="rId14"/>
    <p:sldId id="326" r:id="rId15"/>
    <p:sldId id="288" r:id="rId16"/>
    <p:sldId id="289" r:id="rId17"/>
    <p:sldId id="304" r:id="rId18"/>
    <p:sldId id="305" r:id="rId19"/>
    <p:sldId id="314" r:id="rId20"/>
    <p:sldId id="317" r:id="rId21"/>
    <p:sldId id="323" r:id="rId22"/>
    <p:sldId id="283" r:id="rId23"/>
    <p:sldId id="324" r:id="rId24"/>
    <p:sldId id="284"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0037"/>
    <a:srgbClr val="A20000"/>
    <a:srgbClr val="8E0000"/>
    <a:srgbClr val="F7F7F7"/>
    <a:srgbClr val="F9F9F9"/>
    <a:srgbClr val="FFC5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4D2F0D-7495-4E43-B502-0F694E424CCA}" v="20" dt="2024-06-27T15:08:55.6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54722" autoAdjust="0"/>
  </p:normalViewPr>
  <p:slideViewPr>
    <p:cSldViewPr snapToGrid="0">
      <p:cViewPr varScale="1">
        <p:scale>
          <a:sx n="60" d="100"/>
          <a:sy n="60" d="100"/>
        </p:scale>
        <p:origin x="2514" y="72"/>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3" d="100"/>
          <a:sy n="83" d="100"/>
        </p:scale>
        <p:origin x="389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ll, Lorraine" userId="24e90dce-e258-4f68-9963-12fe0d436dc1" providerId="ADAL" clId="{A618EA05-2EA1-4A5F-ABF6-323792F074C2}"/>
    <pc:docChg chg="modSld">
      <pc:chgData name="Call, Lorraine" userId="24e90dce-e258-4f68-9963-12fe0d436dc1" providerId="ADAL" clId="{A618EA05-2EA1-4A5F-ABF6-323792F074C2}" dt="2024-06-27T19:47:04.349" v="5" actId="6549"/>
      <pc:docMkLst>
        <pc:docMk/>
      </pc:docMkLst>
      <pc:sldChg chg="modNotesTx">
        <pc:chgData name="Call, Lorraine" userId="24e90dce-e258-4f68-9963-12fe0d436dc1" providerId="ADAL" clId="{A618EA05-2EA1-4A5F-ABF6-323792F074C2}" dt="2024-06-27T19:45:40.425" v="0" actId="6549"/>
        <pc:sldMkLst>
          <pc:docMk/>
          <pc:sldMk cId="3883026915" sldId="265"/>
        </pc:sldMkLst>
      </pc:sldChg>
      <pc:sldChg chg="modNotesTx">
        <pc:chgData name="Call, Lorraine" userId="24e90dce-e258-4f68-9963-12fe0d436dc1" providerId="ADAL" clId="{A618EA05-2EA1-4A5F-ABF6-323792F074C2}" dt="2024-06-27T19:47:04.349" v="5" actId="6549"/>
        <pc:sldMkLst>
          <pc:docMk/>
          <pc:sldMk cId="545787002" sldId="284"/>
        </pc:sldMkLst>
      </pc:sldChg>
      <pc:sldChg chg="modNotesTx">
        <pc:chgData name="Call, Lorraine" userId="24e90dce-e258-4f68-9963-12fe0d436dc1" providerId="ADAL" clId="{A618EA05-2EA1-4A5F-ABF6-323792F074C2}" dt="2024-06-27T19:46:34.462" v="2" actId="6549"/>
        <pc:sldMkLst>
          <pc:docMk/>
          <pc:sldMk cId="2022492170" sldId="289"/>
        </pc:sldMkLst>
      </pc:sldChg>
      <pc:sldChg chg="modNotesTx">
        <pc:chgData name="Call, Lorraine" userId="24e90dce-e258-4f68-9963-12fe0d436dc1" providerId="ADAL" clId="{A618EA05-2EA1-4A5F-ABF6-323792F074C2}" dt="2024-06-27T19:46:42.784" v="3" actId="6549"/>
        <pc:sldMkLst>
          <pc:docMk/>
          <pc:sldMk cId="3771976810" sldId="304"/>
        </pc:sldMkLst>
      </pc:sldChg>
      <pc:sldChg chg="modNotesTx">
        <pc:chgData name="Call, Lorraine" userId="24e90dce-e258-4f68-9963-12fe0d436dc1" providerId="ADAL" clId="{A618EA05-2EA1-4A5F-ABF6-323792F074C2}" dt="2024-06-27T19:46:54.109" v="4" actId="6549"/>
        <pc:sldMkLst>
          <pc:docMk/>
          <pc:sldMk cId="1367071768" sldId="323"/>
        </pc:sldMkLst>
      </pc:sldChg>
    </pc:docChg>
  </pc:docChgLst>
  <pc:docChgLst>
    <pc:chgData name="Call, Lorraine" userId="24e90dce-e258-4f68-9963-12fe0d436dc1" providerId="ADAL" clId="{428BAE3B-7C0B-4A8C-AB8C-6E7ACBB9D1B4}"/>
    <pc:docChg chg="custSel modSld">
      <pc:chgData name="Call, Lorraine" userId="24e90dce-e258-4f68-9963-12fe0d436dc1" providerId="ADAL" clId="{428BAE3B-7C0B-4A8C-AB8C-6E7ACBB9D1B4}" dt="2024-05-07T15:40:08.381" v="73" actId="20577"/>
      <pc:docMkLst>
        <pc:docMk/>
      </pc:docMkLst>
      <pc:sldChg chg="modSp mod">
        <pc:chgData name="Call, Lorraine" userId="24e90dce-e258-4f68-9963-12fe0d436dc1" providerId="ADAL" clId="{428BAE3B-7C0B-4A8C-AB8C-6E7ACBB9D1B4}" dt="2024-05-07T15:40:08.381" v="73" actId="20577"/>
        <pc:sldMkLst>
          <pc:docMk/>
          <pc:sldMk cId="1815321516" sldId="282"/>
        </pc:sldMkLst>
        <pc:spChg chg="mod">
          <ac:chgData name="Call, Lorraine" userId="24e90dce-e258-4f68-9963-12fe0d436dc1" providerId="ADAL" clId="{428BAE3B-7C0B-4A8C-AB8C-6E7ACBB9D1B4}" dt="2024-05-07T15:40:08.381" v="73" actId="20577"/>
          <ac:spMkLst>
            <pc:docMk/>
            <pc:sldMk cId="1815321516" sldId="282"/>
            <ac:spMk id="3" creationId="{358B84BB-0D5C-BD3B-D30D-8B2876694C79}"/>
          </ac:spMkLst>
        </pc:spChg>
      </pc:sldChg>
    </pc:docChg>
  </pc:docChgLst>
  <pc:docChgLst>
    <pc:chgData name="Call, Lorraine" userId="24e90dce-e258-4f68-9963-12fe0d436dc1" providerId="ADAL" clId="{5E4D2F0D-7495-4E43-B502-0F694E424CCA}"/>
    <pc:docChg chg="undo custSel addSld delSld modSld sldOrd">
      <pc:chgData name="Call, Lorraine" userId="24e90dce-e258-4f68-9963-12fe0d436dc1" providerId="ADAL" clId="{5E4D2F0D-7495-4E43-B502-0F694E424CCA}" dt="2024-06-27T15:51:01.999" v="11076" actId="20577"/>
      <pc:docMkLst>
        <pc:docMk/>
      </pc:docMkLst>
      <pc:sldChg chg="modNotesTx">
        <pc:chgData name="Call, Lorraine" userId="24e90dce-e258-4f68-9963-12fe0d436dc1" providerId="ADAL" clId="{5E4D2F0D-7495-4E43-B502-0F694E424CCA}" dt="2024-06-27T14:58:15.905" v="11028" actId="20577"/>
        <pc:sldMkLst>
          <pc:docMk/>
          <pc:sldMk cId="871533105" sldId="261"/>
        </pc:sldMkLst>
      </pc:sldChg>
      <pc:sldChg chg="addSp modSp mod modAnim modNotesTx">
        <pc:chgData name="Call, Lorraine" userId="24e90dce-e258-4f68-9963-12fe0d436dc1" providerId="ADAL" clId="{5E4D2F0D-7495-4E43-B502-0F694E424CCA}" dt="2024-06-26T15:47:11.634" v="8808" actId="20577"/>
        <pc:sldMkLst>
          <pc:docMk/>
          <pc:sldMk cId="286991672" sldId="262"/>
        </pc:sldMkLst>
        <pc:spChg chg="mod">
          <ac:chgData name="Call, Lorraine" userId="24e90dce-e258-4f68-9963-12fe0d436dc1" providerId="ADAL" clId="{5E4D2F0D-7495-4E43-B502-0F694E424CCA}" dt="2024-06-06T17:58:49.981" v="121" actId="14100"/>
          <ac:spMkLst>
            <pc:docMk/>
            <pc:sldMk cId="286991672" sldId="262"/>
            <ac:spMk id="2" creationId="{6E22D9B4-C547-6F8A-9123-DB3EFC5F45EE}"/>
          </ac:spMkLst>
        </pc:spChg>
        <pc:picChg chg="add mod">
          <ac:chgData name="Call, Lorraine" userId="24e90dce-e258-4f68-9963-12fe0d436dc1" providerId="ADAL" clId="{5E4D2F0D-7495-4E43-B502-0F694E424CCA}" dt="2024-06-06T17:56:28.031" v="109" actId="1076"/>
          <ac:picMkLst>
            <pc:docMk/>
            <pc:sldMk cId="286991672" sldId="262"/>
            <ac:picMk id="4" creationId="{7FB4F799-36D8-8527-87E0-717F49FD1598}"/>
          </ac:picMkLst>
        </pc:picChg>
        <pc:picChg chg="mod">
          <ac:chgData name="Call, Lorraine" userId="24e90dce-e258-4f68-9963-12fe0d436dc1" providerId="ADAL" clId="{5E4D2F0D-7495-4E43-B502-0F694E424CCA}" dt="2024-06-06T17:56:15.780" v="103" actId="1076"/>
          <ac:picMkLst>
            <pc:docMk/>
            <pc:sldMk cId="286991672" sldId="262"/>
            <ac:picMk id="1026" creationId="{A6E52454-0BAF-7A0A-82C3-2203B426DC7B}"/>
          </ac:picMkLst>
        </pc:picChg>
        <pc:picChg chg="mod">
          <ac:chgData name="Call, Lorraine" userId="24e90dce-e258-4f68-9963-12fe0d436dc1" providerId="ADAL" clId="{5E4D2F0D-7495-4E43-B502-0F694E424CCA}" dt="2024-06-06T17:56:22.967" v="107" actId="14100"/>
          <ac:picMkLst>
            <pc:docMk/>
            <pc:sldMk cId="286991672" sldId="262"/>
            <ac:picMk id="1028" creationId="{3B5016CD-8D17-DE1E-DECB-8CE6B3D67EB2}"/>
          </ac:picMkLst>
        </pc:picChg>
      </pc:sldChg>
      <pc:sldChg chg="modSp mod modNotesTx">
        <pc:chgData name="Call, Lorraine" userId="24e90dce-e258-4f68-9963-12fe0d436dc1" providerId="ADAL" clId="{5E4D2F0D-7495-4E43-B502-0F694E424CCA}" dt="2024-06-27T15:51:01.999" v="11076" actId="20577"/>
        <pc:sldMkLst>
          <pc:docMk/>
          <pc:sldMk cId="3883026915" sldId="265"/>
        </pc:sldMkLst>
        <pc:spChg chg="mod">
          <ac:chgData name="Call, Lorraine" userId="24e90dce-e258-4f68-9963-12fe0d436dc1" providerId="ADAL" clId="{5E4D2F0D-7495-4E43-B502-0F694E424CCA}" dt="2024-06-06T17:48:35.061" v="0" actId="6549"/>
          <ac:spMkLst>
            <pc:docMk/>
            <pc:sldMk cId="3883026915" sldId="265"/>
            <ac:spMk id="2" creationId="{0B2161CB-0D9A-EE59-E668-375153F1663D}"/>
          </ac:spMkLst>
        </pc:spChg>
      </pc:sldChg>
      <pc:sldChg chg="modSp mod modNotesTx">
        <pc:chgData name="Call, Lorraine" userId="24e90dce-e258-4f68-9963-12fe0d436dc1" providerId="ADAL" clId="{5E4D2F0D-7495-4E43-B502-0F694E424CCA}" dt="2024-06-27T15:44:42.767" v="11040" actId="20577"/>
        <pc:sldMkLst>
          <pc:docMk/>
          <pc:sldMk cId="1097923013" sldId="270"/>
        </pc:sldMkLst>
        <pc:spChg chg="mod">
          <ac:chgData name="Call, Lorraine" userId="24e90dce-e258-4f68-9963-12fe0d436dc1" providerId="ADAL" clId="{5E4D2F0D-7495-4E43-B502-0F694E424CCA}" dt="2024-06-06T17:50:43.291" v="96" actId="20577"/>
          <ac:spMkLst>
            <pc:docMk/>
            <pc:sldMk cId="1097923013" sldId="270"/>
            <ac:spMk id="72" creationId="{DF3FB714-F249-11E8-B40B-D2788F28AD55}"/>
          </ac:spMkLst>
        </pc:spChg>
      </pc:sldChg>
      <pc:sldChg chg="modSp">
        <pc:chgData name="Call, Lorraine" userId="24e90dce-e258-4f68-9963-12fe0d436dc1" providerId="ADAL" clId="{5E4D2F0D-7495-4E43-B502-0F694E424CCA}" dt="2024-06-24T14:29:31.680" v="7514" actId="20577"/>
        <pc:sldMkLst>
          <pc:docMk/>
          <pc:sldMk cId="2590526648" sldId="276"/>
        </pc:sldMkLst>
        <pc:spChg chg="mod">
          <ac:chgData name="Call, Lorraine" userId="24e90dce-e258-4f68-9963-12fe0d436dc1" providerId="ADAL" clId="{5E4D2F0D-7495-4E43-B502-0F694E424CCA}" dt="2024-06-24T14:29:31.680" v="7514" actId="20577"/>
          <ac:spMkLst>
            <pc:docMk/>
            <pc:sldMk cId="2590526648" sldId="276"/>
            <ac:spMk id="3" creationId="{E49F7D50-DF84-45C8-7CF3-1F1198DFBA19}"/>
          </ac:spMkLst>
        </pc:spChg>
      </pc:sldChg>
      <pc:sldChg chg="addSp delSp modSp mod">
        <pc:chgData name="Call, Lorraine" userId="24e90dce-e258-4f68-9963-12fe0d436dc1" providerId="ADAL" clId="{5E4D2F0D-7495-4E43-B502-0F694E424CCA}" dt="2024-06-06T18:22:23.718" v="1051" actId="21"/>
        <pc:sldMkLst>
          <pc:docMk/>
          <pc:sldMk cId="1035392865" sldId="278"/>
        </pc:sldMkLst>
        <pc:spChg chg="mod">
          <ac:chgData name="Call, Lorraine" userId="24e90dce-e258-4f68-9963-12fe0d436dc1" providerId="ADAL" clId="{5E4D2F0D-7495-4E43-B502-0F694E424CCA}" dt="2024-06-06T17:50:11.822" v="62" actId="27636"/>
          <ac:spMkLst>
            <pc:docMk/>
            <pc:sldMk cId="1035392865" sldId="278"/>
            <ac:spMk id="3" creationId="{35B10DAB-C69E-26F1-1926-674203884896}"/>
          </ac:spMkLst>
        </pc:spChg>
        <pc:spChg chg="mod">
          <ac:chgData name="Call, Lorraine" userId="24e90dce-e258-4f68-9963-12fe0d436dc1" providerId="ADAL" clId="{5E4D2F0D-7495-4E43-B502-0F694E424CCA}" dt="2024-06-06T17:50:32.015" v="82" actId="6549"/>
          <ac:spMkLst>
            <pc:docMk/>
            <pc:sldMk cId="1035392865" sldId="278"/>
            <ac:spMk id="4" creationId="{F930584B-669B-672A-09AC-D22BBCE0543B}"/>
          </ac:spMkLst>
        </pc:spChg>
        <pc:picChg chg="add del mod">
          <ac:chgData name="Call, Lorraine" userId="24e90dce-e258-4f68-9963-12fe0d436dc1" providerId="ADAL" clId="{5E4D2F0D-7495-4E43-B502-0F694E424CCA}" dt="2024-06-06T18:22:23.718" v="1051" actId="21"/>
          <ac:picMkLst>
            <pc:docMk/>
            <pc:sldMk cId="1035392865" sldId="278"/>
            <ac:picMk id="6" creationId="{36B09E5C-A1EC-4B5A-BDE4-6BD7314E7F96}"/>
          </ac:picMkLst>
        </pc:picChg>
      </pc:sldChg>
      <pc:sldChg chg="modNotesTx">
        <pc:chgData name="Call, Lorraine" userId="24e90dce-e258-4f68-9963-12fe0d436dc1" providerId="ADAL" clId="{5E4D2F0D-7495-4E43-B502-0F694E424CCA}" dt="2024-06-26T15:53:52.005" v="8960" actId="20577"/>
        <pc:sldMkLst>
          <pc:docMk/>
          <pc:sldMk cId="331705442" sldId="279"/>
        </pc:sldMkLst>
      </pc:sldChg>
      <pc:sldChg chg="addSp delSp modSp mod delAnim modNotesTx">
        <pc:chgData name="Call, Lorraine" userId="24e90dce-e258-4f68-9963-12fe0d436dc1" providerId="ADAL" clId="{5E4D2F0D-7495-4E43-B502-0F694E424CCA}" dt="2024-06-06T18:29:52.151" v="1235" actId="20577"/>
        <pc:sldMkLst>
          <pc:docMk/>
          <pc:sldMk cId="1049497025" sldId="281"/>
        </pc:sldMkLst>
        <pc:spChg chg="add mod">
          <ac:chgData name="Call, Lorraine" userId="24e90dce-e258-4f68-9963-12fe0d436dc1" providerId="ADAL" clId="{5E4D2F0D-7495-4E43-B502-0F694E424CCA}" dt="2024-06-06T18:29:52.151" v="1235" actId="20577"/>
          <ac:spMkLst>
            <pc:docMk/>
            <pc:sldMk cId="1049497025" sldId="281"/>
            <ac:spMk id="2" creationId="{B5E6A4C1-2884-2855-2066-98EDA78C1330}"/>
          </ac:spMkLst>
        </pc:spChg>
        <pc:spChg chg="del mod topLvl">
          <ac:chgData name="Call, Lorraine" userId="24e90dce-e258-4f68-9963-12fe0d436dc1" providerId="ADAL" clId="{5E4D2F0D-7495-4E43-B502-0F694E424CCA}" dt="2024-06-06T18:11:07.450" v="729" actId="478"/>
          <ac:spMkLst>
            <pc:docMk/>
            <pc:sldMk cId="1049497025" sldId="281"/>
            <ac:spMk id="4" creationId="{847C03D8-83BC-211C-BCEC-1B1C4FF0BBAF}"/>
          </ac:spMkLst>
        </pc:spChg>
        <pc:spChg chg="del topLvl">
          <ac:chgData name="Call, Lorraine" userId="24e90dce-e258-4f68-9963-12fe0d436dc1" providerId="ADAL" clId="{5E4D2F0D-7495-4E43-B502-0F694E424CCA}" dt="2024-06-06T18:00:32.409" v="133" actId="478"/>
          <ac:spMkLst>
            <pc:docMk/>
            <pc:sldMk cId="1049497025" sldId="281"/>
            <ac:spMk id="5" creationId="{58818F38-BC0F-AB29-9F91-4F23A633BB0D}"/>
          </ac:spMkLst>
        </pc:spChg>
        <pc:spChg chg="add del mod">
          <ac:chgData name="Call, Lorraine" userId="24e90dce-e258-4f68-9963-12fe0d436dc1" providerId="ADAL" clId="{5E4D2F0D-7495-4E43-B502-0F694E424CCA}" dt="2024-06-06T18:11:09.829" v="731" actId="478"/>
          <ac:spMkLst>
            <pc:docMk/>
            <pc:sldMk cId="1049497025" sldId="281"/>
            <ac:spMk id="13" creationId="{3150678D-946C-1D94-9448-FBA69C0326AC}"/>
          </ac:spMkLst>
        </pc:spChg>
        <pc:spChg chg="add mod">
          <ac:chgData name="Call, Lorraine" userId="24e90dce-e258-4f68-9963-12fe0d436dc1" providerId="ADAL" clId="{5E4D2F0D-7495-4E43-B502-0F694E424CCA}" dt="2024-06-06T18:25:34.849" v="1167" actId="1076"/>
          <ac:spMkLst>
            <pc:docMk/>
            <pc:sldMk cId="1049497025" sldId="281"/>
            <ac:spMk id="27" creationId="{469C8E26-5858-334B-D790-6AEE02B8183C}"/>
          </ac:spMkLst>
        </pc:spChg>
        <pc:spChg chg="add mod">
          <ac:chgData name="Call, Lorraine" userId="24e90dce-e258-4f68-9963-12fe0d436dc1" providerId="ADAL" clId="{5E4D2F0D-7495-4E43-B502-0F694E424CCA}" dt="2024-06-06T18:26:36.601" v="1198" actId="1076"/>
          <ac:spMkLst>
            <pc:docMk/>
            <pc:sldMk cId="1049497025" sldId="281"/>
            <ac:spMk id="28" creationId="{48AC4A40-7699-C097-6B5D-C897EE3FA659}"/>
          </ac:spMkLst>
        </pc:spChg>
        <pc:spChg chg="add mod">
          <ac:chgData name="Call, Lorraine" userId="24e90dce-e258-4f68-9963-12fe0d436dc1" providerId="ADAL" clId="{5E4D2F0D-7495-4E43-B502-0F694E424CCA}" dt="2024-06-06T18:26:33.330" v="1197" actId="1076"/>
          <ac:spMkLst>
            <pc:docMk/>
            <pc:sldMk cId="1049497025" sldId="281"/>
            <ac:spMk id="31" creationId="{B20E2E5C-91FE-085C-9D6D-DEEF7AAB3DE0}"/>
          </ac:spMkLst>
        </pc:spChg>
        <pc:spChg chg="add mod">
          <ac:chgData name="Call, Lorraine" userId="24e90dce-e258-4f68-9963-12fe0d436dc1" providerId="ADAL" clId="{5E4D2F0D-7495-4E43-B502-0F694E424CCA}" dt="2024-06-06T18:27:04.382" v="1208" actId="20577"/>
          <ac:spMkLst>
            <pc:docMk/>
            <pc:sldMk cId="1049497025" sldId="281"/>
            <ac:spMk id="32" creationId="{779299EC-DAB1-C343-2BA0-77CC29FE80E5}"/>
          </ac:spMkLst>
        </pc:spChg>
        <pc:grpChg chg="del mod">
          <ac:chgData name="Call, Lorraine" userId="24e90dce-e258-4f68-9963-12fe0d436dc1" providerId="ADAL" clId="{5E4D2F0D-7495-4E43-B502-0F694E424CCA}" dt="2024-06-06T18:02:11.329" v="206" actId="478"/>
          <ac:grpSpMkLst>
            <pc:docMk/>
            <pc:sldMk cId="1049497025" sldId="281"/>
            <ac:grpSpMk id="10" creationId="{BB50DD8A-DBEF-07A6-D525-562EDDFCF885}"/>
          </ac:grpSpMkLst>
        </pc:grpChg>
        <pc:grpChg chg="del">
          <ac:chgData name="Call, Lorraine" userId="24e90dce-e258-4f68-9963-12fe0d436dc1" providerId="ADAL" clId="{5E4D2F0D-7495-4E43-B502-0F694E424CCA}" dt="2024-06-06T18:00:37" v="136" actId="478"/>
          <ac:grpSpMkLst>
            <pc:docMk/>
            <pc:sldMk cId="1049497025" sldId="281"/>
            <ac:grpSpMk id="18" creationId="{4A238703-C441-D45C-9A66-510E67BDF0A5}"/>
          </ac:grpSpMkLst>
        </pc:grpChg>
        <pc:grpChg chg="del">
          <ac:chgData name="Call, Lorraine" userId="24e90dce-e258-4f68-9963-12fe0d436dc1" providerId="ADAL" clId="{5E4D2F0D-7495-4E43-B502-0F694E424CCA}" dt="2024-06-06T18:00:32.409" v="133" actId="478"/>
          <ac:grpSpMkLst>
            <pc:docMk/>
            <pc:sldMk cId="1049497025" sldId="281"/>
            <ac:grpSpMk id="29" creationId="{120720D2-A2BD-E4A3-69FD-E1F2B19E9156}"/>
          </ac:grpSpMkLst>
        </pc:grpChg>
        <pc:grpChg chg="del">
          <ac:chgData name="Call, Lorraine" userId="24e90dce-e258-4f68-9963-12fe0d436dc1" providerId="ADAL" clId="{5E4D2F0D-7495-4E43-B502-0F694E424CCA}" dt="2024-06-06T18:00:35.195" v="135" actId="478"/>
          <ac:grpSpMkLst>
            <pc:docMk/>
            <pc:sldMk cId="1049497025" sldId="281"/>
            <ac:grpSpMk id="30" creationId="{7DF6E0D0-0F63-F3FB-5643-429D665863B4}"/>
          </ac:grpSpMkLst>
        </pc:grpChg>
        <pc:picChg chg="del">
          <ac:chgData name="Call, Lorraine" userId="24e90dce-e258-4f68-9963-12fe0d436dc1" providerId="ADAL" clId="{5E4D2F0D-7495-4E43-B502-0F694E424CCA}" dt="2024-06-06T18:00:40.099" v="137" actId="478"/>
          <ac:picMkLst>
            <pc:docMk/>
            <pc:sldMk cId="1049497025" sldId="281"/>
            <ac:picMk id="3" creationId="{0C19E891-F962-5318-E23E-1064393054CF}"/>
          </ac:picMkLst>
        </pc:picChg>
        <pc:picChg chg="add del mod">
          <ac:chgData name="Call, Lorraine" userId="24e90dce-e258-4f68-9963-12fe0d436dc1" providerId="ADAL" clId="{5E4D2F0D-7495-4E43-B502-0F694E424CCA}" dt="2024-06-06T18:11:08.199" v="730" actId="478"/>
          <ac:picMkLst>
            <pc:docMk/>
            <pc:sldMk cId="1049497025" sldId="281"/>
            <ac:picMk id="12" creationId="{759E0BBE-219D-4F2B-3E7C-B3ACAF4C886C}"/>
          </ac:picMkLst>
        </pc:picChg>
        <pc:picChg chg="add mod">
          <ac:chgData name="Call, Lorraine" userId="24e90dce-e258-4f68-9963-12fe0d436dc1" providerId="ADAL" clId="{5E4D2F0D-7495-4E43-B502-0F694E424CCA}" dt="2024-06-06T18:25:37.987" v="1168" actId="1076"/>
          <ac:picMkLst>
            <pc:docMk/>
            <pc:sldMk cId="1049497025" sldId="281"/>
            <ac:picMk id="22" creationId="{D75C6A7B-BFE4-0884-B93D-CA49A9E10D8E}"/>
          </ac:picMkLst>
        </pc:picChg>
        <pc:picChg chg="add mod">
          <ac:chgData name="Call, Lorraine" userId="24e90dce-e258-4f68-9963-12fe0d436dc1" providerId="ADAL" clId="{5E4D2F0D-7495-4E43-B502-0F694E424CCA}" dt="2024-06-06T18:26:15.786" v="1193" actId="1076"/>
          <ac:picMkLst>
            <pc:docMk/>
            <pc:sldMk cId="1049497025" sldId="281"/>
            <ac:picMk id="24" creationId="{36B09E5C-A1EC-4B5A-BDE4-6BD7314E7F96}"/>
          </ac:picMkLst>
        </pc:picChg>
        <pc:picChg chg="add mod">
          <ac:chgData name="Call, Lorraine" userId="24e90dce-e258-4f68-9963-12fe0d436dc1" providerId="ADAL" clId="{5E4D2F0D-7495-4E43-B502-0F694E424CCA}" dt="2024-06-06T18:29:38.234" v="1231" actId="1076"/>
          <ac:picMkLst>
            <pc:docMk/>
            <pc:sldMk cId="1049497025" sldId="281"/>
            <ac:picMk id="25" creationId="{F52E62DA-FAB7-B401-AFCC-F2254C4A897A}"/>
          </ac:picMkLst>
        </pc:picChg>
        <pc:picChg chg="add mod">
          <ac:chgData name="Call, Lorraine" userId="24e90dce-e258-4f68-9963-12fe0d436dc1" providerId="ADAL" clId="{5E4D2F0D-7495-4E43-B502-0F694E424CCA}" dt="2024-06-06T18:29:36.458" v="1230" actId="1076"/>
          <ac:picMkLst>
            <pc:docMk/>
            <pc:sldMk cId="1049497025" sldId="281"/>
            <ac:picMk id="26" creationId="{FAF543F8-687E-0464-CDCA-EE9871E15700}"/>
          </ac:picMkLst>
        </pc:picChg>
        <pc:cxnChg chg="add mod">
          <ac:chgData name="Call, Lorraine" userId="24e90dce-e258-4f68-9963-12fe0d436dc1" providerId="ADAL" clId="{5E4D2F0D-7495-4E43-B502-0F694E424CCA}" dt="2024-06-06T18:29:42.698" v="1232" actId="1076"/>
          <ac:cxnSpMkLst>
            <pc:docMk/>
            <pc:sldMk cId="1049497025" sldId="281"/>
            <ac:cxnSpMk id="8" creationId="{8EC25CCC-E3F3-4936-16D7-7866F6DD3E0E}"/>
          </ac:cxnSpMkLst>
        </pc:cxnChg>
        <pc:cxnChg chg="del mod topLvl">
          <ac:chgData name="Call, Lorraine" userId="24e90dce-e258-4f68-9963-12fe0d436dc1" providerId="ADAL" clId="{5E4D2F0D-7495-4E43-B502-0F694E424CCA}" dt="2024-06-06T18:02:11.329" v="206" actId="478"/>
          <ac:cxnSpMkLst>
            <pc:docMk/>
            <pc:sldMk cId="1049497025" sldId="281"/>
            <ac:cxnSpMk id="9" creationId="{DA3AF87A-858A-628A-BE9D-46AC1783FF9F}"/>
          </ac:cxnSpMkLst>
        </pc:cxnChg>
        <pc:cxnChg chg="add mod">
          <ac:chgData name="Call, Lorraine" userId="24e90dce-e258-4f68-9963-12fe0d436dc1" providerId="ADAL" clId="{5E4D2F0D-7495-4E43-B502-0F694E424CCA}" dt="2024-06-06T18:29:47.541" v="1234" actId="1076"/>
          <ac:cxnSpMkLst>
            <pc:docMk/>
            <pc:sldMk cId="1049497025" sldId="281"/>
            <ac:cxnSpMk id="14" creationId="{2F6C4E7F-C088-8B95-0134-B91D0D725137}"/>
          </ac:cxnSpMkLst>
        </pc:cxnChg>
        <pc:cxnChg chg="del topLvl">
          <ac:chgData name="Call, Lorraine" userId="24e90dce-e258-4f68-9963-12fe0d436dc1" providerId="ADAL" clId="{5E4D2F0D-7495-4E43-B502-0F694E424CCA}" dt="2024-06-06T18:00:33.665" v="134" actId="478"/>
          <ac:cxnSpMkLst>
            <pc:docMk/>
            <pc:sldMk cId="1049497025" sldId="281"/>
            <ac:cxnSpMk id="23" creationId="{D398D016-200C-4599-0F22-5E2F59D9A411}"/>
          </ac:cxnSpMkLst>
        </pc:cxnChg>
      </pc:sldChg>
      <pc:sldChg chg="del">
        <pc:chgData name="Call, Lorraine" userId="24e90dce-e258-4f68-9963-12fe0d436dc1" providerId="ADAL" clId="{5E4D2F0D-7495-4E43-B502-0F694E424CCA}" dt="2024-06-06T17:51:51.131" v="97" actId="47"/>
        <pc:sldMkLst>
          <pc:docMk/>
          <pc:sldMk cId="1815321516" sldId="282"/>
        </pc:sldMkLst>
      </pc:sldChg>
      <pc:sldChg chg="addSp delSp modSp mod modNotesTx">
        <pc:chgData name="Call, Lorraine" userId="24e90dce-e258-4f68-9963-12fe0d436dc1" providerId="ADAL" clId="{5E4D2F0D-7495-4E43-B502-0F694E424CCA}" dt="2024-06-26T16:12:48.613" v="9182" actId="20577"/>
        <pc:sldMkLst>
          <pc:docMk/>
          <pc:sldMk cId="3181639738" sldId="283"/>
        </pc:sldMkLst>
        <pc:spChg chg="mod">
          <ac:chgData name="Call, Lorraine" userId="24e90dce-e258-4f68-9963-12fe0d436dc1" providerId="ADAL" clId="{5E4D2F0D-7495-4E43-B502-0F694E424CCA}" dt="2024-06-06T19:08:20.277" v="3678" actId="20577"/>
          <ac:spMkLst>
            <pc:docMk/>
            <pc:sldMk cId="3181639738" sldId="283"/>
            <ac:spMk id="4" creationId="{10EE43AF-109E-089E-1AB7-23333FE5E5CB}"/>
          </ac:spMkLst>
        </pc:spChg>
        <pc:picChg chg="del mod">
          <ac:chgData name="Call, Lorraine" userId="24e90dce-e258-4f68-9963-12fe0d436dc1" providerId="ADAL" clId="{5E4D2F0D-7495-4E43-B502-0F694E424CCA}" dt="2024-06-06T19:06:27.977" v="3596" actId="478"/>
          <ac:picMkLst>
            <pc:docMk/>
            <pc:sldMk cId="3181639738" sldId="283"/>
            <ac:picMk id="3" creationId="{17055714-3E78-3CF0-7C84-B7DFA7D0F28D}"/>
          </ac:picMkLst>
        </pc:picChg>
        <pc:picChg chg="add mod">
          <ac:chgData name="Call, Lorraine" userId="24e90dce-e258-4f68-9963-12fe0d436dc1" providerId="ADAL" clId="{5E4D2F0D-7495-4E43-B502-0F694E424CCA}" dt="2024-06-06T19:07:16.188" v="3606" actId="1076"/>
          <ac:picMkLst>
            <pc:docMk/>
            <pc:sldMk cId="3181639738" sldId="283"/>
            <ac:picMk id="13" creationId="{5C4ABFF4-1899-0E4E-EA69-C7F174830004}"/>
          </ac:picMkLst>
        </pc:picChg>
        <pc:cxnChg chg="mod">
          <ac:chgData name="Call, Lorraine" userId="24e90dce-e258-4f68-9963-12fe0d436dc1" providerId="ADAL" clId="{5E4D2F0D-7495-4E43-B502-0F694E424CCA}" dt="2024-06-06T19:07:38.994" v="3612" actId="14100"/>
          <ac:cxnSpMkLst>
            <pc:docMk/>
            <pc:sldMk cId="3181639738" sldId="283"/>
            <ac:cxnSpMk id="6" creationId="{FA26C889-F8B7-3150-40AE-CA2FF9D1B03A}"/>
          </ac:cxnSpMkLst>
        </pc:cxnChg>
        <pc:cxnChg chg="mod">
          <ac:chgData name="Call, Lorraine" userId="24e90dce-e258-4f68-9963-12fe0d436dc1" providerId="ADAL" clId="{5E4D2F0D-7495-4E43-B502-0F694E424CCA}" dt="2024-06-06T19:05:26.807" v="3503" actId="14100"/>
          <ac:cxnSpMkLst>
            <pc:docMk/>
            <pc:sldMk cId="3181639738" sldId="283"/>
            <ac:cxnSpMk id="8" creationId="{BA28BFB8-1A4F-91B9-EE4B-E122C481A2D9}"/>
          </ac:cxnSpMkLst>
        </pc:cxnChg>
        <pc:cxnChg chg="mod">
          <ac:chgData name="Call, Lorraine" userId="24e90dce-e258-4f68-9963-12fe0d436dc1" providerId="ADAL" clId="{5E4D2F0D-7495-4E43-B502-0F694E424CCA}" dt="2024-06-06T19:07:08.248" v="3603" actId="14100"/>
          <ac:cxnSpMkLst>
            <pc:docMk/>
            <pc:sldMk cId="3181639738" sldId="283"/>
            <ac:cxnSpMk id="10" creationId="{6F719B67-7689-8F55-3F5F-56A6F4014F08}"/>
          </ac:cxnSpMkLst>
        </pc:cxnChg>
      </pc:sldChg>
      <pc:sldChg chg="modSp mod modNotesTx">
        <pc:chgData name="Call, Lorraine" userId="24e90dce-e258-4f68-9963-12fe0d436dc1" providerId="ADAL" clId="{5E4D2F0D-7495-4E43-B502-0F694E424CCA}" dt="2024-06-26T21:17:58.049" v="10189" actId="20577"/>
        <pc:sldMkLst>
          <pc:docMk/>
          <pc:sldMk cId="545787002" sldId="284"/>
        </pc:sldMkLst>
        <pc:spChg chg="mod">
          <ac:chgData name="Call, Lorraine" userId="24e90dce-e258-4f68-9963-12fe0d436dc1" providerId="ADAL" clId="{5E4D2F0D-7495-4E43-B502-0F694E424CCA}" dt="2024-06-26T21:17:58.049" v="10189" actId="20577"/>
          <ac:spMkLst>
            <pc:docMk/>
            <pc:sldMk cId="545787002" sldId="284"/>
            <ac:spMk id="3" creationId="{557277AA-CD8B-9DB1-B664-4A9D7A4B2BA8}"/>
          </ac:spMkLst>
        </pc:spChg>
      </pc:sldChg>
      <pc:sldChg chg="add del">
        <pc:chgData name="Call, Lorraine" userId="24e90dce-e258-4f68-9963-12fe0d436dc1" providerId="ADAL" clId="{5E4D2F0D-7495-4E43-B502-0F694E424CCA}" dt="2024-06-06T18:42:43.808" v="2241" actId="47"/>
        <pc:sldMkLst>
          <pc:docMk/>
          <pc:sldMk cId="3163678271" sldId="285"/>
        </pc:sldMkLst>
      </pc:sldChg>
      <pc:sldChg chg="addSp delSp modSp new mod">
        <pc:chgData name="Call, Lorraine" userId="24e90dce-e258-4f68-9963-12fe0d436dc1" providerId="ADAL" clId="{5E4D2F0D-7495-4E43-B502-0F694E424CCA}" dt="2024-06-26T15:43:26.552" v="8726" actId="5793"/>
        <pc:sldMkLst>
          <pc:docMk/>
          <pc:sldMk cId="3590547632" sldId="286"/>
        </pc:sldMkLst>
        <pc:spChg chg="mod">
          <ac:chgData name="Call, Lorraine" userId="24e90dce-e258-4f68-9963-12fe0d436dc1" providerId="ADAL" clId="{5E4D2F0D-7495-4E43-B502-0F694E424CCA}" dt="2024-06-06T18:00:19.748" v="132" actId="1076"/>
          <ac:spMkLst>
            <pc:docMk/>
            <pc:sldMk cId="3590547632" sldId="286"/>
            <ac:spMk id="2" creationId="{A3801985-E958-FDC0-CB99-EE1517555286}"/>
          </ac:spMkLst>
        </pc:spChg>
        <pc:spChg chg="mod">
          <ac:chgData name="Call, Lorraine" userId="24e90dce-e258-4f68-9963-12fe0d436dc1" providerId="ADAL" clId="{5E4D2F0D-7495-4E43-B502-0F694E424CCA}" dt="2024-06-26T15:43:26.552" v="8726" actId="5793"/>
          <ac:spMkLst>
            <pc:docMk/>
            <pc:sldMk cId="3590547632" sldId="286"/>
            <ac:spMk id="3" creationId="{36CC553E-5665-259C-9586-7E66ED262788}"/>
          </ac:spMkLst>
        </pc:spChg>
        <pc:spChg chg="del">
          <ac:chgData name="Call, Lorraine" userId="24e90dce-e258-4f68-9963-12fe0d436dc1" providerId="ADAL" clId="{5E4D2F0D-7495-4E43-B502-0F694E424CCA}" dt="2024-06-06T18:00:17.159" v="131" actId="478"/>
          <ac:spMkLst>
            <pc:docMk/>
            <pc:sldMk cId="3590547632" sldId="286"/>
            <ac:spMk id="4" creationId="{1E4FC50A-8654-8A82-ED13-7967AAD2094F}"/>
          </ac:spMkLst>
        </pc:spChg>
        <pc:cxnChg chg="add mod">
          <ac:chgData name="Call, Lorraine" userId="24e90dce-e258-4f68-9963-12fe0d436dc1" providerId="ADAL" clId="{5E4D2F0D-7495-4E43-B502-0F694E424CCA}" dt="2024-06-06T18:00:11.439" v="130"/>
          <ac:cxnSpMkLst>
            <pc:docMk/>
            <pc:sldMk cId="3590547632" sldId="286"/>
            <ac:cxnSpMk id="5" creationId="{43783ABC-04C7-7321-F96A-1585668112E8}"/>
          </ac:cxnSpMkLst>
        </pc:cxnChg>
      </pc:sldChg>
      <pc:sldChg chg="addSp delSp modSp add del mod modNotesTx">
        <pc:chgData name="Call, Lorraine" userId="24e90dce-e258-4f68-9963-12fe0d436dc1" providerId="ADAL" clId="{5E4D2F0D-7495-4E43-B502-0F694E424CCA}" dt="2024-06-27T14:15:58.074" v="10495" actId="47"/>
        <pc:sldMkLst>
          <pc:docMk/>
          <pc:sldMk cId="893358393" sldId="287"/>
        </pc:sldMkLst>
        <pc:spChg chg="mod">
          <ac:chgData name="Call, Lorraine" userId="24e90dce-e258-4f68-9963-12fe0d436dc1" providerId="ADAL" clId="{5E4D2F0D-7495-4E43-B502-0F694E424CCA}" dt="2024-06-06T18:30:34.288" v="1241" actId="1076"/>
          <ac:spMkLst>
            <pc:docMk/>
            <pc:sldMk cId="893358393" sldId="287"/>
            <ac:spMk id="2" creationId="{B5E6A4C1-2884-2855-2066-98EDA78C1330}"/>
          </ac:spMkLst>
        </pc:spChg>
        <pc:spChg chg="del">
          <ac:chgData name="Call, Lorraine" userId="24e90dce-e258-4f68-9963-12fe0d436dc1" providerId="ADAL" clId="{5E4D2F0D-7495-4E43-B502-0F694E424CCA}" dt="2024-06-06T18:12:53.209" v="812" actId="478"/>
          <ac:spMkLst>
            <pc:docMk/>
            <pc:sldMk cId="893358393" sldId="287"/>
            <ac:spMk id="4" creationId="{847C03D8-83BC-211C-BCEC-1B1C4FF0BBAF}"/>
          </ac:spMkLst>
        </pc:spChg>
        <pc:spChg chg="mod">
          <ac:chgData name="Call, Lorraine" userId="24e90dce-e258-4f68-9963-12fe0d436dc1" providerId="ADAL" clId="{5E4D2F0D-7495-4E43-B502-0F694E424CCA}" dt="2024-06-06T19:21:21.167" v="5094" actId="1076"/>
          <ac:spMkLst>
            <pc:docMk/>
            <pc:sldMk cId="893358393" sldId="287"/>
            <ac:spMk id="13" creationId="{3150678D-946C-1D94-9448-FBA69C0326AC}"/>
          </ac:spMkLst>
        </pc:spChg>
        <pc:picChg chg="add mod">
          <ac:chgData name="Call, Lorraine" userId="24e90dce-e258-4f68-9963-12fe0d436dc1" providerId="ADAL" clId="{5E4D2F0D-7495-4E43-B502-0F694E424CCA}" dt="2024-06-06T18:30:05.308" v="1238" actId="1076"/>
          <ac:picMkLst>
            <pc:docMk/>
            <pc:sldMk cId="893358393" sldId="287"/>
            <ac:picMk id="3" creationId="{DD525CBD-ACDD-16A0-DE57-5BB7D69B8BE4}"/>
          </ac:picMkLst>
        </pc:picChg>
        <pc:picChg chg="mod">
          <ac:chgData name="Call, Lorraine" userId="24e90dce-e258-4f68-9963-12fe0d436dc1" providerId="ADAL" clId="{5E4D2F0D-7495-4E43-B502-0F694E424CCA}" dt="2024-06-06T18:14:53.969" v="944" actId="14100"/>
          <ac:picMkLst>
            <pc:docMk/>
            <pc:sldMk cId="893358393" sldId="287"/>
            <ac:picMk id="12" creationId="{759E0BBE-219D-4F2B-3E7C-B3ACAF4C886C}"/>
          </ac:picMkLst>
        </pc:picChg>
      </pc:sldChg>
      <pc:sldChg chg="add del">
        <pc:chgData name="Call, Lorraine" userId="24e90dce-e258-4f68-9963-12fe0d436dc1" providerId="ADAL" clId="{5E4D2F0D-7495-4E43-B502-0F694E424CCA}" dt="2024-06-06T18:16:32.989" v="1040" actId="47"/>
        <pc:sldMkLst>
          <pc:docMk/>
          <pc:sldMk cId="910675468" sldId="288"/>
        </pc:sldMkLst>
      </pc:sldChg>
      <pc:sldChg chg="modSp add mod">
        <pc:chgData name="Call, Lorraine" userId="24e90dce-e258-4f68-9963-12fe0d436dc1" providerId="ADAL" clId="{5E4D2F0D-7495-4E43-B502-0F694E424CCA}" dt="2024-06-06T18:18:11.359" v="1044" actId="1076"/>
        <pc:sldMkLst>
          <pc:docMk/>
          <pc:sldMk cId="2387203358" sldId="288"/>
        </pc:sldMkLst>
        <pc:picChg chg="mod">
          <ac:chgData name="Call, Lorraine" userId="24e90dce-e258-4f68-9963-12fe0d436dc1" providerId="ADAL" clId="{5E4D2F0D-7495-4E43-B502-0F694E424CCA}" dt="2024-06-06T18:18:11.359" v="1044" actId="1076"/>
          <ac:picMkLst>
            <pc:docMk/>
            <pc:sldMk cId="2387203358" sldId="288"/>
            <ac:picMk id="7" creationId="{C53E06FE-A2B9-BAB0-DC9E-62651307E240}"/>
          </ac:picMkLst>
        </pc:picChg>
      </pc:sldChg>
      <pc:sldChg chg="addSp delSp modSp add mod ord modNotes modNotesTx">
        <pc:chgData name="Call, Lorraine" userId="24e90dce-e258-4f68-9963-12fe0d436dc1" providerId="ADAL" clId="{5E4D2F0D-7495-4E43-B502-0F694E424CCA}" dt="2024-06-27T14:20:32.013" v="10733" actId="20577"/>
        <pc:sldMkLst>
          <pc:docMk/>
          <pc:sldMk cId="2022492170" sldId="289"/>
        </pc:sldMkLst>
        <pc:spChg chg="mod">
          <ac:chgData name="Call, Lorraine" userId="24e90dce-e258-4f68-9963-12fe0d436dc1" providerId="ADAL" clId="{5E4D2F0D-7495-4E43-B502-0F694E424CCA}" dt="2024-06-06T18:31:21.439" v="1254" actId="20577"/>
          <ac:spMkLst>
            <pc:docMk/>
            <pc:sldMk cId="2022492170" sldId="289"/>
            <ac:spMk id="2" creationId="{B5E6A4C1-2884-2855-2066-98EDA78C1330}"/>
          </ac:spMkLst>
        </pc:spChg>
        <pc:spChg chg="add mod">
          <ac:chgData name="Call, Lorraine" userId="24e90dce-e258-4f68-9963-12fe0d436dc1" providerId="ADAL" clId="{5E4D2F0D-7495-4E43-B502-0F694E424CCA}" dt="2024-06-11T21:44:57.671" v="5916" actId="6549"/>
          <ac:spMkLst>
            <pc:docMk/>
            <pc:sldMk cId="2022492170" sldId="289"/>
            <ac:spMk id="7" creationId="{94C17576-E58E-3802-540D-2160712410E1}"/>
          </ac:spMkLst>
        </pc:spChg>
        <pc:spChg chg="del mod">
          <ac:chgData name="Call, Lorraine" userId="24e90dce-e258-4f68-9963-12fe0d436dc1" providerId="ADAL" clId="{5E4D2F0D-7495-4E43-B502-0F694E424CCA}" dt="2024-06-06T18:32:49.498" v="1264" actId="478"/>
          <ac:spMkLst>
            <pc:docMk/>
            <pc:sldMk cId="2022492170" sldId="289"/>
            <ac:spMk id="13" creationId="{3150678D-946C-1D94-9448-FBA69C0326AC}"/>
          </ac:spMkLst>
        </pc:spChg>
        <pc:picChg chg="del">
          <ac:chgData name="Call, Lorraine" userId="24e90dce-e258-4f68-9963-12fe0d436dc1" providerId="ADAL" clId="{5E4D2F0D-7495-4E43-B502-0F694E424CCA}" dt="2024-06-06T18:31:00.191" v="1245" actId="478"/>
          <ac:picMkLst>
            <pc:docMk/>
            <pc:sldMk cId="2022492170" sldId="289"/>
            <ac:picMk id="3" creationId="{DD525CBD-ACDD-16A0-DE57-5BB7D69B8BE4}"/>
          </ac:picMkLst>
        </pc:picChg>
        <pc:picChg chg="add mod">
          <ac:chgData name="Call, Lorraine" userId="24e90dce-e258-4f68-9963-12fe0d436dc1" providerId="ADAL" clId="{5E4D2F0D-7495-4E43-B502-0F694E424CCA}" dt="2024-06-06T18:42:53.962" v="2242" actId="1076"/>
          <ac:picMkLst>
            <pc:docMk/>
            <pc:sldMk cId="2022492170" sldId="289"/>
            <ac:picMk id="4" creationId="{4DCFBF11-DA2B-CA18-9B35-D5449065217E}"/>
          </ac:picMkLst>
        </pc:picChg>
        <pc:picChg chg="add mod modCrop">
          <ac:chgData name="Call, Lorraine" userId="24e90dce-e258-4f68-9963-12fe0d436dc1" providerId="ADAL" clId="{5E4D2F0D-7495-4E43-B502-0F694E424CCA}" dt="2024-06-06T18:33:13.018" v="1272" actId="1076"/>
          <ac:picMkLst>
            <pc:docMk/>
            <pc:sldMk cId="2022492170" sldId="289"/>
            <ac:picMk id="6" creationId="{164F47EB-7986-AE0F-9A12-D8C711C5E884}"/>
          </ac:picMkLst>
        </pc:picChg>
        <pc:picChg chg="del">
          <ac:chgData name="Call, Lorraine" userId="24e90dce-e258-4f68-9963-12fe0d436dc1" providerId="ADAL" clId="{5E4D2F0D-7495-4E43-B502-0F694E424CCA}" dt="2024-06-06T18:31:26.298" v="1255" actId="478"/>
          <ac:picMkLst>
            <pc:docMk/>
            <pc:sldMk cId="2022492170" sldId="289"/>
            <ac:picMk id="12" creationId="{759E0BBE-219D-4F2B-3E7C-B3ACAF4C886C}"/>
          </ac:picMkLst>
        </pc:picChg>
      </pc:sldChg>
      <pc:sldChg chg="add del">
        <pc:chgData name="Call, Lorraine" userId="24e90dce-e258-4f68-9963-12fe0d436dc1" providerId="ADAL" clId="{5E4D2F0D-7495-4E43-B502-0F694E424CCA}" dt="2024-06-06T18:40:03.652" v="1892" actId="47"/>
        <pc:sldMkLst>
          <pc:docMk/>
          <pc:sldMk cId="3263364342" sldId="296"/>
        </pc:sldMkLst>
      </pc:sldChg>
      <pc:sldChg chg="modSp add mod modNotesTx">
        <pc:chgData name="Call, Lorraine" userId="24e90dce-e258-4f68-9963-12fe0d436dc1" providerId="ADAL" clId="{5E4D2F0D-7495-4E43-B502-0F694E424CCA}" dt="2024-06-24T22:57:20.873" v="8513" actId="20577"/>
        <pc:sldMkLst>
          <pc:docMk/>
          <pc:sldMk cId="3771976810" sldId="304"/>
        </pc:sldMkLst>
        <pc:spChg chg="mod">
          <ac:chgData name="Call, Lorraine" userId="24e90dce-e258-4f68-9963-12fe0d436dc1" providerId="ADAL" clId="{5E4D2F0D-7495-4E43-B502-0F694E424CCA}" dt="2024-06-06T19:20:42.997" v="5087" actId="113"/>
          <ac:spMkLst>
            <pc:docMk/>
            <pc:sldMk cId="3771976810" sldId="304"/>
            <ac:spMk id="2" creationId="{94F107F5-17A8-641D-C48E-2EA08A7374E1}"/>
          </ac:spMkLst>
        </pc:spChg>
        <pc:spChg chg="mod">
          <ac:chgData name="Call, Lorraine" userId="24e90dce-e258-4f68-9963-12fe0d436dc1" providerId="ADAL" clId="{5E4D2F0D-7495-4E43-B502-0F694E424CCA}" dt="2024-06-06T18:40:41.578" v="1919" actId="14100"/>
          <ac:spMkLst>
            <pc:docMk/>
            <pc:sldMk cId="3771976810" sldId="304"/>
            <ac:spMk id="6" creationId="{47E89241-51E8-6CA7-739A-7D47A97FB6C1}"/>
          </ac:spMkLst>
        </pc:spChg>
      </pc:sldChg>
      <pc:sldChg chg="addSp delSp modSp add mod ord modNotes modNotesTx">
        <pc:chgData name="Call, Lorraine" userId="24e90dce-e258-4f68-9963-12fe0d436dc1" providerId="ADAL" clId="{5E4D2F0D-7495-4E43-B502-0F694E424CCA}" dt="2024-06-24T19:41:35.365" v="7661" actId="6549"/>
        <pc:sldMkLst>
          <pc:docMk/>
          <pc:sldMk cId="2320575154" sldId="305"/>
        </pc:sldMkLst>
        <pc:spChg chg="mod">
          <ac:chgData name="Call, Lorraine" userId="24e90dce-e258-4f68-9963-12fe0d436dc1" providerId="ADAL" clId="{5E4D2F0D-7495-4E43-B502-0F694E424CCA}" dt="2024-06-06T19:19:47.738" v="5073"/>
          <ac:spMkLst>
            <pc:docMk/>
            <pc:sldMk cId="2320575154" sldId="305"/>
            <ac:spMk id="2" creationId="{B5E6A4C1-2884-2855-2066-98EDA78C1330}"/>
          </ac:spMkLst>
        </pc:spChg>
        <pc:spChg chg="add mod">
          <ac:chgData name="Call, Lorraine" userId="24e90dce-e258-4f68-9963-12fe0d436dc1" providerId="ADAL" clId="{5E4D2F0D-7495-4E43-B502-0F694E424CCA}" dt="2024-06-24T19:41:08.585" v="7640" actId="255"/>
          <ac:spMkLst>
            <pc:docMk/>
            <pc:sldMk cId="2320575154" sldId="305"/>
            <ac:spMk id="5" creationId="{8BBEBD9E-4413-3135-B6C0-B55808CDDC9A}"/>
          </ac:spMkLst>
        </pc:spChg>
        <pc:spChg chg="del">
          <ac:chgData name="Call, Lorraine" userId="24e90dce-e258-4f68-9963-12fe0d436dc1" providerId="ADAL" clId="{5E4D2F0D-7495-4E43-B502-0F694E424CCA}" dt="2024-06-06T18:44:32.599" v="2268" actId="478"/>
          <ac:spMkLst>
            <pc:docMk/>
            <pc:sldMk cId="2320575154" sldId="305"/>
            <ac:spMk id="7" creationId="{94C17576-E58E-3802-540D-2160712410E1}"/>
          </ac:spMkLst>
        </pc:spChg>
        <pc:picChg chg="add mod">
          <ac:chgData name="Call, Lorraine" userId="24e90dce-e258-4f68-9963-12fe0d436dc1" providerId="ADAL" clId="{5E4D2F0D-7495-4E43-B502-0F694E424CCA}" dt="2024-06-06T18:44:28.355" v="2267" actId="1076"/>
          <ac:picMkLst>
            <pc:docMk/>
            <pc:sldMk cId="2320575154" sldId="305"/>
            <ac:picMk id="3" creationId="{F11FF100-DA82-BA73-7EAB-26D2C755B288}"/>
          </ac:picMkLst>
        </pc:picChg>
        <pc:picChg chg="del">
          <ac:chgData name="Call, Lorraine" userId="24e90dce-e258-4f68-9963-12fe0d436dc1" providerId="ADAL" clId="{5E4D2F0D-7495-4E43-B502-0F694E424CCA}" dt="2024-06-06T18:44:15.168" v="2263" actId="478"/>
          <ac:picMkLst>
            <pc:docMk/>
            <pc:sldMk cId="2320575154" sldId="305"/>
            <ac:picMk id="4" creationId="{4DCFBF11-DA2B-CA18-9B35-D5449065217E}"/>
          </ac:picMkLst>
        </pc:picChg>
        <pc:picChg chg="del">
          <ac:chgData name="Call, Lorraine" userId="24e90dce-e258-4f68-9963-12fe0d436dc1" providerId="ADAL" clId="{5E4D2F0D-7495-4E43-B502-0F694E424CCA}" dt="2024-06-06T18:43:22.468" v="2262" actId="478"/>
          <ac:picMkLst>
            <pc:docMk/>
            <pc:sldMk cId="2320575154" sldId="305"/>
            <ac:picMk id="6" creationId="{164F47EB-7986-AE0F-9A12-D8C711C5E884}"/>
          </ac:picMkLst>
        </pc:picChg>
        <pc:picChg chg="add mod">
          <ac:chgData name="Call, Lorraine" userId="24e90dce-e258-4f68-9963-12fe0d436dc1" providerId="ADAL" clId="{5E4D2F0D-7495-4E43-B502-0F694E424CCA}" dt="2024-06-10T20:14:45.392" v="5360" actId="1076"/>
          <ac:picMkLst>
            <pc:docMk/>
            <pc:sldMk cId="2320575154" sldId="305"/>
            <ac:picMk id="10" creationId="{970E0C2B-F52D-0584-D171-3402C32F8F30}"/>
          </ac:picMkLst>
        </pc:picChg>
      </pc:sldChg>
      <pc:sldChg chg="modSp add del mod">
        <pc:chgData name="Call, Lorraine" userId="24e90dce-e258-4f68-9963-12fe0d436dc1" providerId="ADAL" clId="{5E4D2F0D-7495-4E43-B502-0F694E424CCA}" dt="2024-06-10T20:15:11.402" v="5374" actId="20577"/>
        <pc:sldMkLst>
          <pc:docMk/>
          <pc:sldMk cId="3157782974" sldId="314"/>
        </pc:sldMkLst>
        <pc:spChg chg="mod">
          <ac:chgData name="Call, Lorraine" userId="24e90dce-e258-4f68-9963-12fe0d436dc1" providerId="ADAL" clId="{5E4D2F0D-7495-4E43-B502-0F694E424CCA}" dt="2024-06-06T19:20:35.287" v="5085" actId="255"/>
          <ac:spMkLst>
            <pc:docMk/>
            <pc:sldMk cId="3157782974" sldId="314"/>
            <ac:spMk id="2" creationId="{94F107F5-17A8-641D-C48E-2EA08A7374E1}"/>
          </ac:spMkLst>
        </pc:spChg>
        <pc:spChg chg="mod">
          <ac:chgData name="Call, Lorraine" userId="24e90dce-e258-4f68-9963-12fe0d436dc1" providerId="ADAL" clId="{5E4D2F0D-7495-4E43-B502-0F694E424CCA}" dt="2024-06-10T20:15:11.229" v="5371" actId="27636"/>
          <ac:spMkLst>
            <pc:docMk/>
            <pc:sldMk cId="3157782974" sldId="314"/>
            <ac:spMk id="4" creationId="{CD9453B7-A034-FF49-340E-8F223F0B10AE}"/>
          </ac:spMkLst>
        </pc:spChg>
        <pc:spChg chg="mod">
          <ac:chgData name="Call, Lorraine" userId="24e90dce-e258-4f68-9963-12fe0d436dc1" providerId="ADAL" clId="{5E4D2F0D-7495-4E43-B502-0F694E424CCA}" dt="2024-06-10T20:15:11.402" v="5374" actId="20577"/>
          <ac:spMkLst>
            <pc:docMk/>
            <pc:sldMk cId="3157782974" sldId="314"/>
            <ac:spMk id="6" creationId="{47E89241-51E8-6CA7-739A-7D47A97FB6C1}"/>
          </ac:spMkLst>
        </pc:spChg>
      </pc:sldChg>
      <pc:sldChg chg="add del">
        <pc:chgData name="Call, Lorraine" userId="24e90dce-e258-4f68-9963-12fe0d436dc1" providerId="ADAL" clId="{5E4D2F0D-7495-4E43-B502-0F694E424CCA}" dt="2024-06-06T18:56:22.838" v="2584" actId="47"/>
        <pc:sldMkLst>
          <pc:docMk/>
          <pc:sldMk cId="1221124560" sldId="315"/>
        </pc:sldMkLst>
      </pc:sldChg>
      <pc:sldChg chg="add del">
        <pc:chgData name="Call, Lorraine" userId="24e90dce-e258-4f68-9963-12fe0d436dc1" providerId="ADAL" clId="{5E4D2F0D-7495-4E43-B502-0F694E424CCA}" dt="2024-06-06T18:56:19.877" v="2583" actId="47"/>
        <pc:sldMkLst>
          <pc:docMk/>
          <pc:sldMk cId="3875023127" sldId="316"/>
        </pc:sldMkLst>
      </pc:sldChg>
      <pc:sldChg chg="addSp delSp modSp add mod modNotes modNotesTx">
        <pc:chgData name="Call, Lorraine" userId="24e90dce-e258-4f68-9963-12fe0d436dc1" providerId="ADAL" clId="{5E4D2F0D-7495-4E43-B502-0F694E424CCA}" dt="2024-06-27T14:22:40.848" v="10771" actId="1076"/>
        <pc:sldMkLst>
          <pc:docMk/>
          <pc:sldMk cId="1836495796" sldId="317"/>
        </pc:sldMkLst>
        <pc:spChg chg="mod">
          <ac:chgData name="Call, Lorraine" userId="24e90dce-e258-4f68-9963-12fe0d436dc1" providerId="ADAL" clId="{5E4D2F0D-7495-4E43-B502-0F694E424CCA}" dt="2024-06-06T19:20:17.368" v="5082" actId="113"/>
          <ac:spMkLst>
            <pc:docMk/>
            <pc:sldMk cId="1836495796" sldId="317"/>
            <ac:spMk id="2" creationId="{DD5E8C21-64B3-D2E0-F8B2-457B4A52E5DA}"/>
          </ac:spMkLst>
        </pc:spChg>
        <pc:spChg chg="mod">
          <ac:chgData name="Call, Lorraine" userId="24e90dce-e258-4f68-9963-12fe0d436dc1" providerId="ADAL" clId="{5E4D2F0D-7495-4E43-B502-0F694E424CCA}" dt="2024-06-27T14:22:40.848" v="10771" actId="1076"/>
          <ac:spMkLst>
            <pc:docMk/>
            <pc:sldMk cId="1836495796" sldId="317"/>
            <ac:spMk id="3" creationId="{482F5848-FE92-9A53-4C0C-A13D648DF597}"/>
          </ac:spMkLst>
        </pc:spChg>
        <pc:picChg chg="add mod">
          <ac:chgData name="Call, Lorraine" userId="24e90dce-e258-4f68-9963-12fe0d436dc1" providerId="ADAL" clId="{5E4D2F0D-7495-4E43-B502-0F694E424CCA}" dt="2024-06-06T18:57:45.568" v="2605" actId="14100"/>
          <ac:picMkLst>
            <pc:docMk/>
            <pc:sldMk cId="1836495796" sldId="317"/>
            <ac:picMk id="6" creationId="{EDECCF80-0FEF-7988-CD65-8869F940B718}"/>
          </ac:picMkLst>
        </pc:picChg>
        <pc:picChg chg="add mod">
          <ac:chgData name="Call, Lorraine" userId="24e90dce-e258-4f68-9963-12fe0d436dc1" providerId="ADAL" clId="{5E4D2F0D-7495-4E43-B502-0F694E424CCA}" dt="2024-06-06T19:03:17.198" v="3423" actId="1076"/>
          <ac:picMkLst>
            <pc:docMk/>
            <pc:sldMk cId="1836495796" sldId="317"/>
            <ac:picMk id="7" creationId="{F2ED8B13-B059-14ED-A24E-60CC909B906D}"/>
          </ac:picMkLst>
        </pc:picChg>
        <pc:picChg chg="del">
          <ac:chgData name="Call, Lorraine" userId="24e90dce-e258-4f68-9963-12fe0d436dc1" providerId="ADAL" clId="{5E4D2F0D-7495-4E43-B502-0F694E424CCA}" dt="2024-06-06T19:02:59.998" v="3420" actId="478"/>
          <ac:picMkLst>
            <pc:docMk/>
            <pc:sldMk cId="1836495796" sldId="317"/>
            <ac:picMk id="3074" creationId="{80DBEB1C-3E13-D0C8-6CA8-F902430C1986}"/>
          </ac:picMkLst>
        </pc:picChg>
      </pc:sldChg>
      <pc:sldChg chg="addSp delSp modSp add mod ord modNotesTx">
        <pc:chgData name="Call, Lorraine" userId="24e90dce-e258-4f68-9963-12fe0d436dc1" providerId="ADAL" clId="{5E4D2F0D-7495-4E43-B502-0F694E424CCA}" dt="2024-06-24T22:57:58.384" v="8604" actId="20577"/>
        <pc:sldMkLst>
          <pc:docMk/>
          <pc:sldMk cId="1367071768" sldId="323"/>
        </pc:sldMkLst>
        <pc:spChg chg="mod">
          <ac:chgData name="Call, Lorraine" userId="24e90dce-e258-4f68-9963-12fe0d436dc1" providerId="ADAL" clId="{5E4D2F0D-7495-4E43-B502-0F694E424CCA}" dt="2024-06-06T19:20:25.327" v="5083" actId="255"/>
          <ac:spMkLst>
            <pc:docMk/>
            <pc:sldMk cId="1367071768" sldId="323"/>
            <ac:spMk id="2" creationId="{94F107F5-17A8-641D-C48E-2EA08A7374E1}"/>
          </ac:spMkLst>
        </pc:spChg>
        <pc:picChg chg="add mod">
          <ac:chgData name="Call, Lorraine" userId="24e90dce-e258-4f68-9963-12fe0d436dc1" providerId="ADAL" clId="{5E4D2F0D-7495-4E43-B502-0F694E424CCA}" dt="2024-06-06T19:03:24.968" v="3425" actId="1076"/>
          <ac:picMkLst>
            <pc:docMk/>
            <pc:sldMk cId="1367071768" sldId="323"/>
            <ac:picMk id="3" creationId="{64F5EACD-5A8C-51B8-2370-E989DE2F26F8}"/>
          </ac:picMkLst>
        </pc:picChg>
        <pc:picChg chg="del">
          <ac:chgData name="Call, Lorraine" userId="24e90dce-e258-4f68-9963-12fe0d436dc1" providerId="ADAL" clId="{5E4D2F0D-7495-4E43-B502-0F694E424CCA}" dt="2024-06-06T19:03:02.917" v="3421" actId="478"/>
          <ac:picMkLst>
            <pc:docMk/>
            <pc:sldMk cId="1367071768" sldId="323"/>
            <ac:picMk id="14" creationId="{C5E13445-3D82-3717-FD58-54C5C5AE58B3}"/>
          </ac:picMkLst>
        </pc:picChg>
      </pc:sldChg>
      <pc:sldChg chg="addSp delSp modSp new mod ord modNotesTx">
        <pc:chgData name="Call, Lorraine" userId="24e90dce-e258-4f68-9963-12fe0d436dc1" providerId="ADAL" clId="{5E4D2F0D-7495-4E43-B502-0F694E424CCA}" dt="2024-06-24T19:45:36.833" v="8416"/>
        <pc:sldMkLst>
          <pc:docMk/>
          <pc:sldMk cId="2407886960" sldId="324"/>
        </pc:sldMkLst>
        <pc:spChg chg="del">
          <ac:chgData name="Call, Lorraine" userId="24e90dce-e258-4f68-9963-12fe0d436dc1" providerId="ADAL" clId="{5E4D2F0D-7495-4E43-B502-0F694E424CCA}" dt="2024-06-06T20:45:47.236" v="5136" actId="478"/>
          <ac:spMkLst>
            <pc:docMk/>
            <pc:sldMk cId="2407886960" sldId="324"/>
            <ac:spMk id="2" creationId="{A9EB18C6-0207-7689-3A0B-44D5E5552E6C}"/>
          </ac:spMkLst>
        </pc:spChg>
        <pc:picChg chg="add mod">
          <ac:chgData name="Call, Lorraine" userId="24e90dce-e258-4f68-9963-12fe0d436dc1" providerId="ADAL" clId="{5E4D2F0D-7495-4E43-B502-0F694E424CCA}" dt="2024-06-06T20:47:10.546" v="5151" actId="1076"/>
          <ac:picMkLst>
            <pc:docMk/>
            <pc:sldMk cId="2407886960" sldId="324"/>
            <ac:picMk id="4" creationId="{47DACD6E-72DA-8666-B4D4-AC61E07C517E}"/>
          </ac:picMkLst>
        </pc:picChg>
        <pc:picChg chg="add mod">
          <ac:chgData name="Call, Lorraine" userId="24e90dce-e258-4f68-9963-12fe0d436dc1" providerId="ADAL" clId="{5E4D2F0D-7495-4E43-B502-0F694E424CCA}" dt="2024-06-06T20:47:12.527" v="5152" actId="1076"/>
          <ac:picMkLst>
            <pc:docMk/>
            <pc:sldMk cId="2407886960" sldId="324"/>
            <ac:picMk id="6" creationId="{5F3B2558-70C3-0810-630D-D0A9A48B738B}"/>
          </ac:picMkLst>
        </pc:picChg>
      </pc:sldChg>
      <pc:sldChg chg="add del">
        <pc:chgData name="Call, Lorraine" userId="24e90dce-e258-4f68-9963-12fe0d436dc1" providerId="ADAL" clId="{5E4D2F0D-7495-4E43-B502-0F694E424CCA}" dt="2024-06-06T18:56:48.078" v="2589" actId="47"/>
        <pc:sldMkLst>
          <pc:docMk/>
          <pc:sldMk cId="2991976332" sldId="324"/>
        </pc:sldMkLst>
      </pc:sldChg>
      <pc:sldChg chg="add del">
        <pc:chgData name="Call, Lorraine" userId="24e90dce-e258-4f68-9963-12fe0d436dc1" providerId="ADAL" clId="{5E4D2F0D-7495-4E43-B502-0F694E424CCA}" dt="2024-06-06T18:56:35.999" v="2587" actId="47"/>
        <pc:sldMkLst>
          <pc:docMk/>
          <pc:sldMk cId="3685718958" sldId="324"/>
        </pc:sldMkLst>
      </pc:sldChg>
      <pc:sldChg chg="addSp delSp modSp new mod modNotesTx">
        <pc:chgData name="Call, Lorraine" userId="24e90dce-e258-4f68-9963-12fe0d436dc1" providerId="ADAL" clId="{5E4D2F0D-7495-4E43-B502-0F694E424CCA}" dt="2024-06-27T14:35:27.537" v="11004" actId="14100"/>
        <pc:sldMkLst>
          <pc:docMk/>
          <pc:sldMk cId="3198943843" sldId="325"/>
        </pc:sldMkLst>
        <pc:spChg chg="del">
          <ac:chgData name="Call, Lorraine" userId="24e90dce-e258-4f68-9963-12fe0d436dc1" providerId="ADAL" clId="{5E4D2F0D-7495-4E43-B502-0F694E424CCA}" dt="2024-06-26T16:16:32.161" v="9306" actId="478"/>
          <ac:spMkLst>
            <pc:docMk/>
            <pc:sldMk cId="3198943843" sldId="325"/>
            <ac:spMk id="2" creationId="{896CCBE5-87E1-1CC4-3194-A65F237796BA}"/>
          </ac:spMkLst>
        </pc:spChg>
        <pc:spChg chg="add mod">
          <ac:chgData name="Call, Lorraine" userId="24e90dce-e258-4f68-9963-12fe0d436dc1" providerId="ADAL" clId="{5E4D2F0D-7495-4E43-B502-0F694E424CCA}" dt="2024-06-27T14:35:18.097" v="11001" actId="1076"/>
          <ac:spMkLst>
            <pc:docMk/>
            <pc:sldMk cId="3198943843" sldId="325"/>
            <ac:spMk id="9" creationId="{F6D253D7-B0DF-E3BC-CCF9-B6C659A3CFC8}"/>
          </ac:spMkLst>
        </pc:spChg>
        <pc:spChg chg="add mod">
          <ac:chgData name="Call, Lorraine" userId="24e90dce-e258-4f68-9963-12fe0d436dc1" providerId="ADAL" clId="{5E4D2F0D-7495-4E43-B502-0F694E424CCA}" dt="2024-06-27T14:35:07.969" v="10999" actId="20577"/>
          <ac:spMkLst>
            <pc:docMk/>
            <pc:sldMk cId="3198943843" sldId="325"/>
            <ac:spMk id="12" creationId="{F50D8BC3-9700-5836-ACFF-F4B5B1D53163}"/>
          </ac:spMkLst>
        </pc:spChg>
        <pc:picChg chg="add mod">
          <ac:chgData name="Call, Lorraine" userId="24e90dce-e258-4f68-9963-12fe0d436dc1" providerId="ADAL" clId="{5E4D2F0D-7495-4E43-B502-0F694E424CCA}" dt="2024-06-27T14:34:32.288" v="10982" actId="1076"/>
          <ac:picMkLst>
            <pc:docMk/>
            <pc:sldMk cId="3198943843" sldId="325"/>
            <ac:picMk id="3" creationId="{615BD543-AAE4-825B-1DB1-B18E7C927700}"/>
          </ac:picMkLst>
        </pc:picChg>
        <pc:picChg chg="add del mod modCrop">
          <ac:chgData name="Call, Lorraine" userId="24e90dce-e258-4f68-9963-12fe0d436dc1" providerId="ADAL" clId="{5E4D2F0D-7495-4E43-B502-0F694E424CCA}" dt="2024-06-27T14:32:57.851" v="10901" actId="478"/>
          <ac:picMkLst>
            <pc:docMk/>
            <pc:sldMk cId="3198943843" sldId="325"/>
            <ac:picMk id="4" creationId="{3B011EF3-367B-6A33-EB9B-88F395A4A16A}"/>
          </ac:picMkLst>
        </pc:picChg>
        <pc:cxnChg chg="add del">
          <ac:chgData name="Call, Lorraine" userId="24e90dce-e258-4f68-9963-12fe0d436dc1" providerId="ADAL" clId="{5E4D2F0D-7495-4E43-B502-0F694E424CCA}" dt="2024-06-27T14:34:28.641" v="10981" actId="478"/>
          <ac:cxnSpMkLst>
            <pc:docMk/>
            <pc:sldMk cId="3198943843" sldId="325"/>
            <ac:cxnSpMk id="6" creationId="{66883E99-DEB9-D0D8-360E-FB01861D853C}"/>
          </ac:cxnSpMkLst>
        </pc:cxnChg>
        <pc:cxnChg chg="add del mod">
          <ac:chgData name="Call, Lorraine" userId="24e90dce-e258-4f68-9963-12fe0d436dc1" providerId="ADAL" clId="{5E4D2F0D-7495-4E43-B502-0F694E424CCA}" dt="2024-06-26T16:17:04.912" v="9314" actId="478"/>
          <ac:cxnSpMkLst>
            <pc:docMk/>
            <pc:sldMk cId="3198943843" sldId="325"/>
            <ac:cxnSpMk id="6" creationId="{742F4794-9E96-6DD9-F76F-2AE8D049AE4F}"/>
          </ac:cxnSpMkLst>
        </pc:cxnChg>
        <pc:cxnChg chg="add mod">
          <ac:chgData name="Call, Lorraine" userId="24e90dce-e258-4f68-9963-12fe0d436dc1" providerId="ADAL" clId="{5E4D2F0D-7495-4E43-B502-0F694E424CCA}" dt="2024-06-27T14:35:27.537" v="11004" actId="14100"/>
          <ac:cxnSpMkLst>
            <pc:docMk/>
            <pc:sldMk cId="3198943843" sldId="325"/>
            <ac:cxnSpMk id="8" creationId="{5A747303-AB64-435D-BACB-202B48959924}"/>
          </ac:cxnSpMkLst>
        </pc:cxnChg>
        <pc:cxnChg chg="add mod">
          <ac:chgData name="Call, Lorraine" userId="24e90dce-e258-4f68-9963-12fe0d436dc1" providerId="ADAL" clId="{5E4D2F0D-7495-4E43-B502-0F694E424CCA}" dt="2024-06-27T14:35:13.684" v="11000" actId="208"/>
          <ac:cxnSpMkLst>
            <pc:docMk/>
            <pc:sldMk cId="3198943843" sldId="325"/>
            <ac:cxnSpMk id="11" creationId="{EF9230C1-AC53-FEA4-02E4-244EA1F2AD39}"/>
          </ac:cxnSpMkLst>
        </pc:cxnChg>
      </pc:sldChg>
      <pc:sldChg chg="modSp add mod ord modNotesTx">
        <pc:chgData name="Call, Lorraine" userId="24e90dce-e258-4f68-9963-12fe0d436dc1" providerId="ADAL" clId="{5E4D2F0D-7495-4E43-B502-0F694E424CCA}" dt="2024-06-27T14:19:07.401" v="10596" actId="1076"/>
        <pc:sldMkLst>
          <pc:docMk/>
          <pc:sldMk cId="4159681046" sldId="326"/>
        </pc:sldMkLst>
        <pc:spChg chg="mod">
          <ac:chgData name="Call, Lorraine" userId="24e90dce-e258-4f68-9963-12fe0d436dc1" providerId="ADAL" clId="{5E4D2F0D-7495-4E43-B502-0F694E424CCA}" dt="2024-06-27T14:19:07.401" v="10596" actId="1076"/>
          <ac:spMkLst>
            <pc:docMk/>
            <pc:sldMk cId="4159681046" sldId="326"/>
            <ac:spMk id="13" creationId="{3150678D-946C-1D94-9448-FBA69C0326AC}"/>
          </ac:spMkLst>
        </pc:spChg>
        <pc:picChg chg="mod">
          <ac:chgData name="Call, Lorraine" userId="24e90dce-e258-4f68-9963-12fe0d436dc1" providerId="ADAL" clId="{5E4D2F0D-7495-4E43-B502-0F694E424CCA}" dt="2024-06-27T14:19:02.672" v="10595" actId="14100"/>
          <ac:picMkLst>
            <pc:docMk/>
            <pc:sldMk cId="4159681046" sldId="326"/>
            <ac:picMk id="12" creationId="{759E0BBE-219D-4F2B-3E7C-B3ACAF4C886C}"/>
          </ac:picMkLst>
        </pc:picChg>
      </pc:sldChg>
      <pc:sldChg chg="add modNotesTx">
        <pc:chgData name="Call, Lorraine" userId="24e90dce-e258-4f68-9963-12fe0d436dc1" providerId="ADAL" clId="{5E4D2F0D-7495-4E43-B502-0F694E424CCA}" dt="2024-06-27T14:18:18.856" v="10518" actId="20577"/>
        <pc:sldMkLst>
          <pc:docMk/>
          <pc:sldMk cId="47601798" sldId="32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DEB24A68-FE22-42C0-8B9A-36E307F4F3A0}" type="datetimeFigureOut">
              <a:rPr lang="en-US" smtClean="0"/>
              <a:t>6/27/2024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86A54B0-0644-4C80-9BCD-DADB9EF80F97}" type="slidenum">
              <a:rPr lang="en-US" smtClean="0"/>
              <a:t>‹#›</a:t>
            </a:fld>
            <a:endParaRPr lang="en-US"/>
          </a:p>
        </p:txBody>
      </p:sp>
    </p:spTree>
    <p:extLst>
      <p:ext uri="{BB962C8B-B14F-4D97-AF65-F5344CB8AC3E}">
        <p14:creationId xmlns:p14="http://schemas.microsoft.com/office/powerpoint/2010/main" val="310816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&amp; Welcome: </a:t>
            </a:r>
          </a:p>
          <a:p>
            <a:endParaRPr lang="en-US" dirty="0"/>
          </a:p>
          <a:p>
            <a:r>
              <a:rPr lang="en-US" dirty="0"/>
              <a:t>Thank you for being here today. The purpose of today’s virtual session is to share:</a:t>
            </a:r>
          </a:p>
          <a:p>
            <a:endParaRPr lang="en-US" dirty="0"/>
          </a:p>
          <a:p>
            <a:pPr marL="0" marR="0" indent="0">
              <a:spcBef>
                <a:spcPts val="0"/>
              </a:spcBef>
              <a:spcAft>
                <a:spcPts val="0"/>
              </a:spcAft>
              <a:buFont typeface="Arial" panose="020B0604020202020204" pitchFamily="34" charset="0"/>
              <a:buNone/>
            </a:pPr>
            <a:r>
              <a:rPr lang="en-US" sz="1800" dirty="0">
                <a:effectLst/>
                <a:latin typeface="Aptos" panose="020B0004020202020204" pitchFamily="34" charset="0"/>
                <a:ea typeface="Aptos" panose="020B0004020202020204" pitchFamily="34" charset="0"/>
                <a:cs typeface="Aptos" panose="020B0004020202020204" pitchFamily="34" charset="0"/>
              </a:rPr>
              <a:t>•              Why changes have been made to the annual review form</a:t>
            </a:r>
          </a:p>
          <a:p>
            <a:pPr marL="0" marR="0" indent="0">
              <a:spcBef>
                <a:spcPts val="0"/>
              </a:spcBef>
              <a:spcAft>
                <a:spcPts val="0"/>
              </a:spcAft>
              <a:buFont typeface="Arial" panose="020B0604020202020204" pitchFamily="34" charset="0"/>
              <a:buNone/>
            </a:pPr>
            <a:r>
              <a:rPr lang="en-US" sz="1800" dirty="0">
                <a:effectLst/>
                <a:latin typeface="Aptos" panose="020B0004020202020204" pitchFamily="34" charset="0"/>
                <a:ea typeface="Aptos" panose="020B0004020202020204" pitchFamily="34" charset="0"/>
                <a:cs typeface="Aptos" panose="020B0004020202020204" pitchFamily="34" charset="0"/>
              </a:rPr>
              <a:t>•              How you’re measured – Both what you do (performance) and how you do it (behavior)</a:t>
            </a:r>
          </a:p>
          <a:p>
            <a:pPr marL="0" marR="0" indent="0">
              <a:spcBef>
                <a:spcPts val="0"/>
              </a:spcBef>
              <a:spcAft>
                <a:spcPts val="0"/>
              </a:spcAft>
              <a:buFont typeface="Arial" panose="020B0604020202020204" pitchFamily="34" charset="0"/>
              <a:buNone/>
            </a:pPr>
            <a:r>
              <a:rPr lang="en-US" sz="1800" dirty="0">
                <a:effectLst/>
                <a:latin typeface="Aptos" panose="020B0004020202020204" pitchFamily="34" charset="0"/>
                <a:ea typeface="Aptos" panose="020B0004020202020204" pitchFamily="34" charset="0"/>
                <a:cs typeface="Aptos" panose="020B0004020202020204" pitchFamily="34" charset="0"/>
              </a:rPr>
              <a:t>•              What to expect from your managing leader </a:t>
            </a:r>
          </a:p>
          <a:p>
            <a:pPr marL="0" indent="0">
              <a:buFont typeface="Arial" panose="020B0604020202020204" pitchFamily="34" charset="0"/>
              <a:buNone/>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1</a:t>
            </a:fld>
            <a:endParaRPr lang="en-US"/>
          </a:p>
        </p:txBody>
      </p:sp>
    </p:spTree>
    <p:extLst>
      <p:ext uri="{BB962C8B-B14F-4D97-AF65-F5344CB8AC3E}">
        <p14:creationId xmlns:p14="http://schemas.microsoft.com/office/powerpoint/2010/main" val="17750587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introducing “quarterly conversations” – regular conversations between a leader and employee where these 3 things are addressed. </a:t>
            </a:r>
            <a:br>
              <a:rPr lang="en-US" dirty="0"/>
            </a:br>
            <a:r>
              <a:rPr lang="en-US" dirty="0"/>
              <a:t> </a:t>
            </a:r>
          </a:p>
          <a:p>
            <a:r>
              <a:rPr lang="en-US" dirty="0"/>
              <a:t>-&gt; I know you may be forming some questions here but I’m going to go into these in more depth and then I’ll ask to review the questions. 	</a:t>
            </a:r>
          </a:p>
        </p:txBody>
      </p:sp>
      <p:sp>
        <p:nvSpPr>
          <p:cNvPr id="4" name="Slide Number Placeholder 3"/>
          <p:cNvSpPr>
            <a:spLocks noGrp="1"/>
          </p:cNvSpPr>
          <p:nvPr>
            <p:ph type="sldNum" sz="quarter" idx="5"/>
          </p:nvPr>
        </p:nvSpPr>
        <p:spPr/>
        <p:txBody>
          <a:bodyPr/>
          <a:lstStyle/>
          <a:p>
            <a:fld id="{486A54B0-0644-4C80-9BCD-DADB9EF80F97}" type="slidenum">
              <a:rPr lang="en-US" smtClean="0"/>
              <a:t>10</a:t>
            </a:fld>
            <a:endParaRPr lang="en-US"/>
          </a:p>
        </p:txBody>
      </p:sp>
    </p:spTree>
    <p:extLst>
      <p:ext uri="{BB962C8B-B14F-4D97-AF65-F5344CB8AC3E}">
        <p14:creationId xmlns:p14="http://schemas.microsoft.com/office/powerpoint/2010/main" val="1430191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11</a:t>
            </a:fld>
            <a:endParaRPr lang="en-US"/>
          </a:p>
        </p:txBody>
      </p:sp>
    </p:spTree>
    <p:extLst>
      <p:ext uri="{BB962C8B-B14F-4D97-AF65-F5344CB8AC3E}">
        <p14:creationId xmlns:p14="http://schemas.microsoft.com/office/powerpoint/2010/main" val="18755823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Our values are at the heart of who we are, how people experience us and what they’ll eventually know about CMU and the Human Scale University. Our core values drive our culture. Culture is made up of: </a:t>
            </a:r>
          </a:p>
          <a:p>
            <a:pPr lvl="1"/>
            <a:endParaRPr lang="en-US" sz="500" dirty="0"/>
          </a:p>
          <a:p>
            <a:pPr marL="628650" lvl="1" indent="-171450">
              <a:buFont typeface="Arial" panose="020B0604020202020204" pitchFamily="34" charset="0"/>
              <a:buChar char="•"/>
            </a:pPr>
            <a:r>
              <a:rPr lang="en-US" dirty="0"/>
              <a:t>What we believe</a:t>
            </a:r>
          </a:p>
          <a:p>
            <a:pPr marL="628650" lvl="1" indent="-171450">
              <a:buFont typeface="Arial" panose="020B0604020202020204" pitchFamily="34" charset="0"/>
              <a:buChar char="•"/>
            </a:pPr>
            <a:r>
              <a:rPr lang="en-US" dirty="0"/>
              <a:t>our traditions, </a:t>
            </a:r>
          </a:p>
          <a:p>
            <a:pPr marL="628650" lvl="1" indent="-171450">
              <a:buFont typeface="Arial" panose="020B0604020202020204" pitchFamily="34" charset="0"/>
              <a:buChar char="•"/>
            </a:pPr>
            <a:r>
              <a:rPr lang="en-US" dirty="0"/>
              <a:t>how we behave, </a:t>
            </a:r>
          </a:p>
          <a:p>
            <a:pPr marL="628650" lvl="1" indent="-171450">
              <a:buFont typeface="Arial" panose="020B0604020202020204" pitchFamily="34" charset="0"/>
              <a:buChar char="•"/>
            </a:pPr>
            <a:r>
              <a:rPr lang="en-US" dirty="0"/>
              <a:t>what’s important, </a:t>
            </a:r>
          </a:p>
          <a:p>
            <a:pPr marL="628650" lvl="1" indent="-171450">
              <a:buFont typeface="Arial" panose="020B0604020202020204" pitchFamily="34" charset="0"/>
              <a:buChar char="•"/>
            </a:pPr>
            <a:r>
              <a:rPr lang="en-US" dirty="0"/>
              <a:t>it’s also what others experience when they’re with us, in our environment. </a:t>
            </a:r>
          </a:p>
          <a:p>
            <a:pPr marL="457200" lvl="1" indent="0" algn="l">
              <a:buFont typeface="Arial" panose="020B0604020202020204" pitchFamily="34" charset="0"/>
              <a:buNone/>
            </a:pPr>
            <a:endParaRPr lang="en-US" dirty="0"/>
          </a:p>
          <a:p>
            <a:pPr marL="457200" lvl="1" indent="0" algn="l">
              <a:buFont typeface="Arial" panose="020B0604020202020204" pitchFamily="34" charset="0"/>
              <a:buNone/>
            </a:pPr>
            <a:r>
              <a:rPr lang="en-US" dirty="0"/>
              <a:t>Dr Marcus Collins (Author and Professor at University Michigan) says</a:t>
            </a:r>
          </a:p>
          <a:p>
            <a:pPr marL="457200" lvl="1" indent="0" algn="l">
              <a:buFont typeface="Arial" panose="020B0604020202020204" pitchFamily="34" charset="0"/>
              <a:buNone/>
            </a:pPr>
            <a:r>
              <a:rPr lang="en-US" b="1" dirty="0"/>
              <a:t> “there is no external force more influential on people than culture” </a:t>
            </a:r>
            <a:endParaRPr lang="en-US" dirty="0"/>
          </a:p>
          <a:p>
            <a:endParaRPr lang="en-US" dirty="0"/>
          </a:p>
          <a:p>
            <a:r>
              <a:rPr lang="en-US" dirty="0"/>
              <a:t>This  is why we are promoting the embodiment of our values and they’re put into the annual review. </a:t>
            </a:r>
          </a:p>
          <a:p>
            <a:endParaRPr lang="en-US" dirty="0"/>
          </a:p>
          <a:p>
            <a:r>
              <a:rPr lang="en-US" dirty="0"/>
              <a:t>It’s important to know our definitions of each of the value. </a:t>
            </a:r>
          </a:p>
          <a:p>
            <a:endParaRPr lang="en-US" dirty="0"/>
          </a:p>
          <a:p>
            <a:r>
              <a:rPr lang="en-US" u="sng" dirty="0"/>
              <a:t>Put your response in the CHAT </a:t>
            </a:r>
            <a:r>
              <a:rPr lang="en-US" dirty="0"/>
              <a:t>- The question for you as a staff member is:</a:t>
            </a:r>
          </a:p>
          <a:p>
            <a:endParaRPr lang="en-US" dirty="0"/>
          </a:p>
          <a:p>
            <a:pPr marL="285750" indent="-285750">
              <a:buFont typeface="Arial" panose="020B0604020202020204" pitchFamily="34" charset="0"/>
              <a:buChar char="•"/>
            </a:pPr>
            <a:r>
              <a:rPr lang="en-US" dirty="0"/>
              <a:t>What value(s) resonates the most with you?</a:t>
            </a:r>
          </a:p>
          <a:p>
            <a:pPr marL="285750" indent="-285750">
              <a:buFont typeface="Arial" panose="020B0604020202020204" pitchFamily="34" charset="0"/>
              <a:buChar char="•"/>
            </a:pPr>
            <a:r>
              <a:rPr lang="en-US" dirty="0"/>
              <a:t>How are you demonstrating the core values in the workplace? </a:t>
            </a:r>
          </a:p>
          <a:p>
            <a:pPr marL="285750" indent="-285750">
              <a:buFont typeface="Arial" panose="020B0604020202020204" pitchFamily="34" charset="0"/>
              <a:buChar char="•"/>
            </a:pPr>
            <a:r>
              <a:rPr lang="en-US" dirty="0"/>
              <a:t>How consistent? </a:t>
            </a:r>
          </a:p>
          <a:p>
            <a:pPr marL="285750" indent="-285750">
              <a:buFont typeface="Arial" panose="020B0604020202020204" pitchFamily="34" charset="0"/>
              <a:buChar char="•"/>
            </a:pPr>
            <a:endParaRPr lang="en-US" dirty="0"/>
          </a:p>
          <a:p>
            <a:r>
              <a:rPr lang="en-US" dirty="0"/>
              <a:t>When we demonstrate the values, live them out, and others experience them, we build and reinforce our culture. </a:t>
            </a:r>
          </a:p>
          <a:p>
            <a:endParaRPr lang="en-US" dirty="0"/>
          </a:p>
          <a:p>
            <a:pPr lvl="1"/>
            <a:endParaRPr lang="en-US" b="1" dirty="0"/>
          </a:p>
        </p:txBody>
      </p:sp>
      <p:sp>
        <p:nvSpPr>
          <p:cNvPr id="4" name="Slide Number Placeholder 3"/>
          <p:cNvSpPr>
            <a:spLocks noGrp="1"/>
          </p:cNvSpPr>
          <p:nvPr>
            <p:ph type="sldNum" sz="quarter" idx="5"/>
          </p:nvPr>
        </p:nvSpPr>
        <p:spPr/>
        <p:txBody>
          <a:bodyPr/>
          <a:lstStyle/>
          <a:p>
            <a:fld id="{486A54B0-0644-4C80-9BCD-DADB9EF80F97}" type="slidenum">
              <a:rPr lang="en-US" smtClean="0"/>
              <a:t>12</a:t>
            </a:fld>
            <a:endParaRPr lang="en-US"/>
          </a:p>
        </p:txBody>
      </p:sp>
    </p:spTree>
    <p:extLst>
      <p:ext uri="{BB962C8B-B14F-4D97-AF65-F5344CB8AC3E}">
        <p14:creationId xmlns:p14="http://schemas.microsoft.com/office/powerpoint/2010/main" val="16321462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annual review form the values section will look like this. </a:t>
            </a:r>
          </a:p>
        </p:txBody>
      </p:sp>
      <p:sp>
        <p:nvSpPr>
          <p:cNvPr id="4" name="Slide Number Placeholder 3"/>
          <p:cNvSpPr>
            <a:spLocks noGrp="1"/>
          </p:cNvSpPr>
          <p:nvPr>
            <p:ph type="sldNum" sz="quarter" idx="5"/>
          </p:nvPr>
        </p:nvSpPr>
        <p:spPr/>
        <p:txBody>
          <a:bodyPr/>
          <a:lstStyle/>
          <a:p>
            <a:fld id="{486A54B0-0644-4C80-9BCD-DADB9EF80F97}" type="slidenum">
              <a:rPr lang="en-US" smtClean="0"/>
              <a:t>13</a:t>
            </a:fld>
            <a:endParaRPr lang="en-US"/>
          </a:p>
        </p:txBody>
      </p:sp>
    </p:spTree>
    <p:extLst>
      <p:ext uri="{BB962C8B-B14F-4D97-AF65-F5344CB8AC3E}">
        <p14:creationId xmlns:p14="http://schemas.microsoft.com/office/powerpoint/2010/main" val="8273082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goal is GROWTH, </a:t>
            </a:r>
            <a:r>
              <a:rPr lang="en-US"/>
              <a:t>not perfection! </a:t>
            </a:r>
          </a:p>
        </p:txBody>
      </p:sp>
      <p:sp>
        <p:nvSpPr>
          <p:cNvPr id="4" name="Slide Number Placeholder 3"/>
          <p:cNvSpPr>
            <a:spLocks noGrp="1"/>
          </p:cNvSpPr>
          <p:nvPr>
            <p:ph type="sldNum" sz="quarter" idx="5"/>
          </p:nvPr>
        </p:nvSpPr>
        <p:spPr/>
        <p:txBody>
          <a:bodyPr/>
          <a:lstStyle/>
          <a:p>
            <a:fld id="{486A54B0-0644-4C80-9BCD-DADB9EF80F97}" type="slidenum">
              <a:rPr lang="en-US" smtClean="0"/>
              <a:t>14</a:t>
            </a:fld>
            <a:endParaRPr lang="en-US"/>
          </a:p>
        </p:txBody>
      </p:sp>
    </p:spTree>
    <p:extLst>
      <p:ext uri="{BB962C8B-B14F-4D97-AF65-F5344CB8AC3E}">
        <p14:creationId xmlns:p14="http://schemas.microsoft.com/office/powerpoint/2010/main" val="24864082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2325" y="468313"/>
            <a:ext cx="5575300" cy="3136900"/>
          </a:xfrm>
        </p:spPr>
      </p:sp>
      <p:sp>
        <p:nvSpPr>
          <p:cNvPr id="3" name="Notes Placeholder 2"/>
          <p:cNvSpPr>
            <a:spLocks noGrp="1"/>
          </p:cNvSpPr>
          <p:nvPr>
            <p:ph type="body" idx="1"/>
          </p:nvPr>
        </p:nvSpPr>
        <p:spPr>
          <a:xfrm>
            <a:off x="799175" y="3779094"/>
            <a:ext cx="5607050" cy="412641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GWC is an EOS tool and regular conversation topic for you to have with your leader. The goal and cadence of the conversations is to </a:t>
            </a:r>
            <a:r>
              <a:rPr lang="en-US" b="1" dirty="0"/>
              <a:t>build rapport, establish a relationship and have an open discuss your contributions to CMUs initiatives and vision.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These are the questions to ask yourself when reflecting on GWC.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 &gt; We hope the answers to these questions is yes, and if through out the year, if the answer is no, we ask that you have more conversations about the role and what it will take to get the “yes” answer.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 &gt; We recognize that transparency requires trust. Trust that you can be open with your leader about how they’re doing and how you see yourself in your role.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spcBef>
                <a:spcPts val="0"/>
              </a:spcBef>
              <a:spcAft>
                <a:spcPts val="0"/>
              </a:spcAft>
              <a:buNone/>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The hope and expectation is to have </a:t>
            </a:r>
            <a:r>
              <a:rPr lang="en-US" sz="1200" b="1" kern="100" dirty="0">
                <a:effectLst/>
                <a:latin typeface="Calibri" panose="020F0502020204030204" pitchFamily="34" charset="0"/>
                <a:ea typeface="Calibri" panose="020F0502020204030204" pitchFamily="34" charset="0"/>
                <a:cs typeface="Times New Roman" panose="02020603050405020304" pitchFamily="18" charset="0"/>
              </a:rPr>
              <a:t>three (3) yeses</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across GWC. If an employee is rated “no” in any factor of GWC, further conversations will be needed to understand the </a:t>
            </a:r>
            <a:r>
              <a:rPr lang="en-US" sz="1200" u="sng" kern="100" dirty="0">
                <a:effectLst/>
                <a:latin typeface="Calibri" panose="020F0502020204030204" pitchFamily="34" charset="0"/>
                <a:ea typeface="Calibri" panose="020F0502020204030204" pitchFamily="34" charset="0"/>
                <a:cs typeface="Times New Roman" panose="02020603050405020304" pitchFamily="18" charset="0"/>
              </a:rPr>
              <a:t>employee’s </a:t>
            </a:r>
            <a:r>
              <a:rPr lang="en-US" sz="1200" u="sng" dirty="0">
                <a:effectLst/>
                <a:latin typeface="Calibri" panose="020F0502020204030204" pitchFamily="34" charset="0"/>
                <a:ea typeface="Calibri" panose="020F0502020204030204" pitchFamily="34" charset="0"/>
                <a:cs typeface="Times New Roman" panose="02020603050405020304" pitchFamily="18" charset="0"/>
              </a:rPr>
              <a:t>perspective</a:t>
            </a: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r>
              <a:rPr lang="en-US" sz="1200" u="sng" dirty="0">
                <a:effectLst/>
                <a:latin typeface="Calibri" panose="020F0502020204030204" pitchFamily="34" charset="0"/>
                <a:ea typeface="Calibri" panose="020F0502020204030204" pitchFamily="34" charset="0"/>
                <a:cs typeface="Times New Roman" panose="02020603050405020304" pitchFamily="18" charset="0"/>
              </a:rPr>
              <a:t>discuss how to resolve concerns </a:t>
            </a:r>
            <a:r>
              <a:rPr lang="en-US" sz="1200" dirty="0">
                <a:effectLst/>
                <a:latin typeface="Calibri" panose="020F0502020204030204" pitchFamily="34" charset="0"/>
                <a:ea typeface="Calibri" panose="020F0502020204030204" pitchFamily="34" charset="0"/>
                <a:cs typeface="Times New Roman" panose="02020603050405020304" pitchFamily="18" charset="0"/>
              </a:rPr>
              <a:t>and </a:t>
            </a:r>
            <a:r>
              <a:rPr lang="en-US" sz="1200" u="sng" dirty="0">
                <a:effectLst/>
                <a:latin typeface="Calibri" panose="020F0502020204030204" pitchFamily="34" charset="0"/>
                <a:ea typeface="Calibri" panose="020F0502020204030204" pitchFamily="34" charset="0"/>
                <a:cs typeface="Times New Roman" panose="02020603050405020304" pitchFamily="18" charset="0"/>
              </a:rPr>
              <a:t>put the appropriate resolutions in place</a:t>
            </a: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spcBef>
                <a:spcPts val="0"/>
              </a:spcBef>
              <a:spcAft>
                <a:spcPts val="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spcBef>
                <a:spcPts val="0"/>
              </a:spcBef>
              <a:spcAft>
                <a:spcPts val="0"/>
              </a:spcAft>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It’s also an opportunity for you to reflect on why you like your role and…</a:t>
            </a:r>
          </a:p>
          <a:p>
            <a:pPr marL="171450" marR="0" indent="-171450">
              <a:spcBef>
                <a:spcPts val="0"/>
              </a:spcBef>
              <a:spcAft>
                <a:spcPts val="0"/>
              </a:spcAft>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Is it still the right fit for you?</a:t>
            </a:r>
          </a:p>
          <a:p>
            <a:pPr marL="0" marR="0" indent="0">
              <a:spcBef>
                <a:spcPts val="0"/>
              </a:spcBef>
              <a:spcAft>
                <a:spcPts val="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Again, this is a conversation topic that should be done consistently to build rapport and transparency around you in the role. </a:t>
            </a:r>
          </a:p>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15</a:t>
            </a:fld>
            <a:endParaRPr lang="en-US"/>
          </a:p>
        </p:txBody>
      </p:sp>
    </p:spTree>
    <p:extLst>
      <p:ext uri="{BB962C8B-B14F-4D97-AF65-F5344CB8AC3E}">
        <p14:creationId xmlns:p14="http://schemas.microsoft.com/office/powerpoint/2010/main" val="36946263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16</a:t>
            </a:fld>
            <a:endParaRPr lang="en-US"/>
          </a:p>
        </p:txBody>
      </p:sp>
    </p:spTree>
    <p:extLst>
      <p:ext uri="{BB962C8B-B14F-4D97-AF65-F5344CB8AC3E}">
        <p14:creationId xmlns:p14="http://schemas.microsoft.com/office/powerpoint/2010/main" val="28045380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Expectations are established by your leader and can be at the team level or the individual level. They answer these questions.</a:t>
            </a:r>
          </a:p>
          <a:p>
            <a:endParaRPr lang="en-US" dirty="0"/>
          </a:p>
          <a:p>
            <a:r>
              <a:rPr lang="en-US" b="1" dirty="0" err="1"/>
              <a:t>Brene</a:t>
            </a:r>
            <a:r>
              <a:rPr lang="en-US" b="1" dirty="0"/>
              <a:t> Brown says – “clarity is kindness, and being unclear is being unkind”. </a:t>
            </a:r>
          </a:p>
          <a:p>
            <a:endParaRPr lang="en-US" dirty="0"/>
          </a:p>
          <a:p>
            <a:r>
              <a:rPr lang="en-US" dirty="0"/>
              <a:t> I’ve trained your leaders to establish clear expectations with their teams so that everyone is winning and feels like they are winning. </a:t>
            </a:r>
          </a:p>
        </p:txBody>
      </p:sp>
      <p:sp>
        <p:nvSpPr>
          <p:cNvPr id="4" name="Slide Number Placeholder 3"/>
          <p:cNvSpPr>
            <a:spLocks noGrp="1"/>
          </p:cNvSpPr>
          <p:nvPr>
            <p:ph type="sldNum" sz="quarter" idx="5"/>
          </p:nvPr>
        </p:nvSpPr>
        <p:spPr/>
        <p:txBody>
          <a:bodyPr/>
          <a:lstStyle/>
          <a:p>
            <a:fld id="{486A54B0-0644-4C80-9BCD-DADB9EF80F97}" type="slidenum">
              <a:rPr lang="en-US" smtClean="0"/>
              <a:t>17</a:t>
            </a:fld>
            <a:endParaRPr lang="en-US"/>
          </a:p>
        </p:txBody>
      </p:sp>
    </p:spTree>
    <p:extLst>
      <p:ext uri="{BB962C8B-B14F-4D97-AF65-F5344CB8AC3E}">
        <p14:creationId xmlns:p14="http://schemas.microsoft.com/office/powerpoint/2010/main" val="14285364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18</a:t>
            </a:fld>
            <a:endParaRPr lang="en-US"/>
          </a:p>
        </p:txBody>
      </p:sp>
    </p:spTree>
    <p:extLst>
      <p:ext uri="{BB962C8B-B14F-4D97-AF65-F5344CB8AC3E}">
        <p14:creationId xmlns:p14="http://schemas.microsoft.com/office/powerpoint/2010/main" val="652050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ROCKS are defined as an employee with their leader, not the leader “for” the employee. </a:t>
            </a:r>
          </a:p>
          <a:p>
            <a:endParaRPr lang="en-US" dirty="0"/>
          </a:p>
          <a:p>
            <a:r>
              <a:rPr lang="en-US" dirty="0"/>
              <a:t>Your leaders will work with you to establish these if you haven’t already done so.</a:t>
            </a:r>
          </a:p>
          <a:p>
            <a:endParaRPr lang="en-US" dirty="0"/>
          </a:p>
          <a:p>
            <a:r>
              <a:rPr lang="en-US" dirty="0"/>
              <a:t>For some, a Rock may be a special project, for others it might be focusing on your daily work from a qualitative or quantitative perspective. </a:t>
            </a:r>
          </a:p>
          <a:p>
            <a:endParaRPr lang="en-US" dirty="0"/>
          </a:p>
          <a:p>
            <a:r>
              <a:rPr lang="en-US" dirty="0"/>
              <a:t>On this form, Q3 &amp; Q4 are darkened to represent that there are only 2 quarters for rocks in this year. If you have had rocks during these quarters, then your leader can fill these in.  Next year, there will be 4 quarters of rocks. </a:t>
            </a:r>
          </a:p>
        </p:txBody>
      </p:sp>
      <p:sp>
        <p:nvSpPr>
          <p:cNvPr id="4" name="Slide Number Placeholder 3"/>
          <p:cNvSpPr>
            <a:spLocks noGrp="1"/>
          </p:cNvSpPr>
          <p:nvPr>
            <p:ph type="sldNum" sz="quarter" idx="5"/>
          </p:nvPr>
        </p:nvSpPr>
        <p:spPr/>
        <p:txBody>
          <a:bodyPr/>
          <a:lstStyle/>
          <a:p>
            <a:fld id="{486A54B0-0644-4C80-9BCD-DADB9EF80F97}" type="slidenum">
              <a:rPr lang="en-US" smtClean="0"/>
              <a:t>19</a:t>
            </a:fld>
            <a:endParaRPr lang="en-US"/>
          </a:p>
        </p:txBody>
      </p:sp>
    </p:spTree>
    <p:extLst>
      <p:ext uri="{BB962C8B-B14F-4D97-AF65-F5344CB8AC3E}">
        <p14:creationId xmlns:p14="http://schemas.microsoft.com/office/powerpoint/2010/main" val="4254221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you’re newer to Teams calls, the Q&amp;A button is up on the top bar of your screen next to your People icon. The CHAT button is just to the left of that. </a:t>
            </a:r>
          </a:p>
        </p:txBody>
      </p:sp>
      <p:sp>
        <p:nvSpPr>
          <p:cNvPr id="4" name="Slide Number Placeholder 3"/>
          <p:cNvSpPr>
            <a:spLocks noGrp="1"/>
          </p:cNvSpPr>
          <p:nvPr>
            <p:ph type="sldNum" sz="quarter" idx="5"/>
          </p:nvPr>
        </p:nvSpPr>
        <p:spPr/>
        <p:txBody>
          <a:bodyPr/>
          <a:lstStyle/>
          <a:p>
            <a:fld id="{486A54B0-0644-4C80-9BCD-DADB9EF80F97}" type="slidenum">
              <a:rPr lang="en-US" smtClean="0"/>
              <a:t>2</a:t>
            </a:fld>
            <a:endParaRPr lang="en-US"/>
          </a:p>
        </p:txBody>
      </p:sp>
    </p:spTree>
    <p:extLst>
      <p:ext uri="{BB962C8B-B14F-4D97-AF65-F5344CB8AC3E}">
        <p14:creationId xmlns:p14="http://schemas.microsoft.com/office/powerpoint/2010/main" val="11136263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20</a:t>
            </a:fld>
            <a:endParaRPr lang="en-US"/>
          </a:p>
        </p:txBody>
      </p:sp>
    </p:spTree>
    <p:extLst>
      <p:ext uri="{BB962C8B-B14F-4D97-AF65-F5344CB8AC3E}">
        <p14:creationId xmlns:p14="http://schemas.microsoft.com/office/powerpoint/2010/main" val="10757138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2</a:t>
            </a:r>
            <a:r>
              <a:rPr lang="en-US" baseline="30000" dirty="0"/>
              <a:t>nd</a:t>
            </a:r>
            <a:r>
              <a:rPr lang="en-US" dirty="0"/>
              <a:t> page of the review is an area for your leader to fill in </a:t>
            </a:r>
          </a:p>
          <a:p>
            <a:endParaRPr lang="en-US" dirty="0"/>
          </a:p>
          <a:p>
            <a:pPr marL="171450" indent="-171450">
              <a:buFont typeface="Arial" panose="020B0604020202020204" pitchFamily="34" charset="0"/>
              <a:buChar char="•"/>
            </a:pPr>
            <a:r>
              <a:rPr lang="en-US" dirty="0"/>
              <a:t>What’s going well / not going well?</a:t>
            </a:r>
          </a:p>
          <a:p>
            <a:pPr marL="171450" indent="-171450">
              <a:buFont typeface="Arial" panose="020B0604020202020204" pitchFamily="34" charset="0"/>
              <a:buChar char="•"/>
            </a:pPr>
            <a:r>
              <a:rPr lang="en-US" dirty="0"/>
              <a:t>What are the priorities for the upcoming year?</a:t>
            </a:r>
          </a:p>
          <a:p>
            <a:pPr marL="171450" indent="-171450">
              <a:buFont typeface="Arial" panose="020B0604020202020204" pitchFamily="34" charset="0"/>
              <a:buChar char="•"/>
            </a:pPr>
            <a:r>
              <a:rPr lang="en-US" dirty="0"/>
              <a:t>A summary of your performance.</a:t>
            </a:r>
          </a:p>
          <a:p>
            <a:pPr marL="171450" indent="-171450">
              <a:buFont typeface="Arial" panose="020B0604020202020204" pitchFamily="34" charset="0"/>
              <a:buChar char="•"/>
            </a:pPr>
            <a:r>
              <a:rPr lang="en-US" dirty="0"/>
              <a:t>Allow you a section to respond. </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In the past, the process may have been different. Maybe you completed a review on yourself, and the leader a review on you and you discussed the results together. This process has shifted the discussions into the quarterly conversations and new you have a section where you can respond to the final review.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Our hope is that it’s more simplified and clear for everyone involved.</a:t>
            </a:r>
          </a:p>
        </p:txBody>
      </p:sp>
      <p:sp>
        <p:nvSpPr>
          <p:cNvPr id="4" name="Slide Number Placeholder 3"/>
          <p:cNvSpPr>
            <a:spLocks noGrp="1"/>
          </p:cNvSpPr>
          <p:nvPr>
            <p:ph type="sldNum" sz="quarter" idx="5"/>
          </p:nvPr>
        </p:nvSpPr>
        <p:spPr/>
        <p:txBody>
          <a:bodyPr/>
          <a:lstStyle/>
          <a:p>
            <a:fld id="{486A54B0-0644-4C80-9BCD-DADB9EF80F97}" type="slidenum">
              <a:rPr lang="en-US" smtClean="0"/>
              <a:t>21</a:t>
            </a:fld>
            <a:endParaRPr lang="en-US"/>
          </a:p>
        </p:txBody>
      </p:sp>
    </p:spTree>
    <p:extLst>
      <p:ext uri="{BB962C8B-B14F-4D97-AF65-F5344CB8AC3E}">
        <p14:creationId xmlns:p14="http://schemas.microsoft.com/office/powerpoint/2010/main" val="23581793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a look at the form, front and back. Your leader will have fillable PDF copies. </a:t>
            </a:r>
          </a:p>
          <a:p>
            <a:endParaRPr lang="en-US" dirty="0"/>
          </a:p>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22</a:t>
            </a:fld>
            <a:endParaRPr lang="en-US"/>
          </a:p>
        </p:txBody>
      </p:sp>
    </p:spTree>
    <p:extLst>
      <p:ext uri="{BB962C8B-B14F-4D97-AF65-F5344CB8AC3E}">
        <p14:creationId xmlns:p14="http://schemas.microsoft.com/office/powerpoint/2010/main" val="13890423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23</a:t>
            </a:fld>
            <a:endParaRPr lang="en-US"/>
          </a:p>
        </p:txBody>
      </p:sp>
    </p:spTree>
    <p:extLst>
      <p:ext uri="{BB962C8B-B14F-4D97-AF65-F5344CB8AC3E}">
        <p14:creationId xmlns:p14="http://schemas.microsoft.com/office/powerpoint/2010/main" val="849618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3</a:t>
            </a:fld>
            <a:endParaRPr lang="en-US"/>
          </a:p>
        </p:txBody>
      </p:sp>
    </p:spTree>
    <p:extLst>
      <p:ext uri="{BB962C8B-B14F-4D97-AF65-F5344CB8AC3E}">
        <p14:creationId xmlns:p14="http://schemas.microsoft.com/office/powerpoint/2010/main" val="1676503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leaders identify with this first photo. The second is what we think it “should be like”. Some people feel… “I’ll just take my chances.”.</a:t>
            </a:r>
          </a:p>
          <a:p>
            <a:endParaRPr lang="en-US" dirty="0"/>
          </a:p>
          <a:p>
            <a:r>
              <a:rPr lang="en-US" dirty="0"/>
              <a:t>Our desire at CMU is to build a process of ongoing conversations around job performance where both the leader and the employee gain, grow and leave feeling like it was worthwhile. </a:t>
            </a:r>
          </a:p>
          <a:p>
            <a:endParaRPr lang="en-US" dirty="0"/>
          </a:p>
          <a:p>
            <a:r>
              <a:rPr lang="en-US" dirty="0"/>
              <a:t>At the core of our business - We’re all here to serve our customer – the student and parents who send their kids here. So, the purpose of discussing performance is so that we all can do the best work for customer.</a:t>
            </a:r>
          </a:p>
          <a:p>
            <a:endParaRPr lang="en-US" dirty="0"/>
          </a:p>
          <a:p>
            <a:r>
              <a:rPr lang="en-US" dirty="0"/>
              <a:t>One thing that is new this past year is EOS, Entrepreneurial Operating System. Our executive leadership team chose EOS to help us continually improve.  </a:t>
            </a:r>
          </a:p>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4</a:t>
            </a:fld>
            <a:endParaRPr lang="en-US"/>
          </a:p>
        </p:txBody>
      </p:sp>
    </p:spTree>
    <p:extLst>
      <p:ext uri="{BB962C8B-B14F-4D97-AF65-F5344CB8AC3E}">
        <p14:creationId xmlns:p14="http://schemas.microsoft.com/office/powerpoint/2010/main" val="3415131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We are fully adopting this continuous improvement framework.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It’s made up of these 6 components and under each component are tools for us to integrate. The benefit is that it gives us a structure or model for how we </a:t>
            </a:r>
            <a:r>
              <a:rPr lang="en-US" sz="1200" b="1" dirty="0"/>
              <a:t>thinking about </a:t>
            </a:r>
            <a:r>
              <a:rPr lang="en-US" sz="1200" dirty="0"/>
              <a:t>and </a:t>
            </a:r>
            <a:r>
              <a:rPr lang="en-US" sz="1200" b="1" dirty="0"/>
              <a:t>do</a:t>
            </a:r>
            <a:r>
              <a:rPr lang="en-US" sz="1200" dirty="0"/>
              <a:t> our business. </a:t>
            </a:r>
          </a:p>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5</a:t>
            </a:fld>
            <a:endParaRPr lang="en-US"/>
          </a:p>
        </p:txBody>
      </p:sp>
    </p:spTree>
    <p:extLst>
      <p:ext uri="{BB962C8B-B14F-4D97-AF65-F5344CB8AC3E}">
        <p14:creationId xmlns:p14="http://schemas.microsoft.com/office/powerpoint/2010/main" val="374912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6</a:t>
            </a:fld>
            <a:endParaRPr lang="en-US"/>
          </a:p>
        </p:txBody>
      </p:sp>
    </p:spTree>
    <p:extLst>
      <p:ext uri="{BB962C8B-B14F-4D97-AF65-F5344CB8AC3E}">
        <p14:creationId xmlns:p14="http://schemas.microsoft.com/office/powerpoint/2010/main" val="4001581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86A54B0-0644-4C80-9BCD-DADB9EF80F97}" type="slidenum">
              <a:rPr lang="en-US" smtClean="0"/>
              <a:t>7</a:t>
            </a:fld>
            <a:endParaRPr lang="en-US"/>
          </a:p>
        </p:txBody>
      </p:sp>
    </p:spTree>
    <p:extLst>
      <p:ext uri="{BB962C8B-B14F-4D97-AF65-F5344CB8AC3E}">
        <p14:creationId xmlns:p14="http://schemas.microsoft.com/office/powerpoint/2010/main" val="1433212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86A54B0-0644-4C80-9BCD-DADB9EF80F97}" type="slidenum">
              <a:rPr lang="en-US" smtClean="0"/>
              <a:t>8</a:t>
            </a:fld>
            <a:endParaRPr lang="en-US"/>
          </a:p>
        </p:txBody>
      </p:sp>
    </p:spTree>
    <p:extLst>
      <p:ext uri="{BB962C8B-B14F-4D97-AF65-F5344CB8AC3E}">
        <p14:creationId xmlns:p14="http://schemas.microsoft.com/office/powerpoint/2010/main" val="2604238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cycle shifts I how we approach the review. </a:t>
            </a:r>
          </a:p>
          <a:p>
            <a:endParaRPr lang="en-US" dirty="0"/>
          </a:p>
          <a:p>
            <a:r>
              <a:rPr lang="en-US" dirty="0"/>
              <a:t>In the past we’ve asked employees to complete a “self-evaluation” and the leader completed their evaluation. </a:t>
            </a:r>
          </a:p>
          <a:p>
            <a:endParaRPr lang="en-US" dirty="0"/>
          </a:p>
          <a:p>
            <a:r>
              <a:rPr lang="en-US" dirty="0"/>
              <a:t>In this process, you won’t complete a self-evaluation but you’ll have regular discussions about your role, performance and behaviors through out the year. Then when you leader delivers your review in Feb ‘25,  you’ll be given an opportunity to respond and add your thoughts to that form. </a:t>
            </a:r>
          </a:p>
        </p:txBody>
      </p:sp>
      <p:sp>
        <p:nvSpPr>
          <p:cNvPr id="4" name="Slide Number Placeholder 3"/>
          <p:cNvSpPr>
            <a:spLocks noGrp="1"/>
          </p:cNvSpPr>
          <p:nvPr>
            <p:ph type="sldNum" sz="quarter" idx="5"/>
          </p:nvPr>
        </p:nvSpPr>
        <p:spPr/>
        <p:txBody>
          <a:bodyPr/>
          <a:lstStyle/>
          <a:p>
            <a:fld id="{486A54B0-0644-4C80-9BCD-DADB9EF80F97}" type="slidenum">
              <a:rPr lang="en-US" smtClean="0"/>
              <a:t>9</a:t>
            </a:fld>
            <a:endParaRPr lang="en-US"/>
          </a:p>
        </p:txBody>
      </p:sp>
    </p:spTree>
    <p:extLst>
      <p:ext uri="{BB962C8B-B14F-4D97-AF65-F5344CB8AC3E}">
        <p14:creationId xmlns:p14="http://schemas.microsoft.com/office/powerpoint/2010/main" val="3286942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9A9F7-5D92-36A4-018B-BFAB70A458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CB6EAB-C3A1-AEDE-149F-C1EF7B3F4E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7D16103-0F15-24BE-A0CB-CC9082848A1C}"/>
              </a:ext>
            </a:extLst>
          </p:cNvPr>
          <p:cNvSpPr>
            <a:spLocks noGrp="1"/>
          </p:cNvSpPr>
          <p:nvPr>
            <p:ph type="dt" sz="half" idx="10"/>
          </p:nvPr>
        </p:nvSpPr>
        <p:spPr/>
        <p:txBody>
          <a:bodyPr/>
          <a:lstStyle/>
          <a:p>
            <a:fld id="{97D65BF2-631A-4644-BD2A-D4450BF319B9}" type="datetime1">
              <a:rPr lang="en-US" smtClean="0"/>
              <a:t>6/27/2024</a:t>
            </a:fld>
            <a:endParaRPr lang="en-US"/>
          </a:p>
        </p:txBody>
      </p:sp>
      <p:sp>
        <p:nvSpPr>
          <p:cNvPr id="5" name="Footer Placeholder 4">
            <a:extLst>
              <a:ext uri="{FF2B5EF4-FFF2-40B4-BE49-F238E27FC236}">
                <a16:creationId xmlns:a16="http://schemas.microsoft.com/office/drawing/2014/main" id="{975E5171-11BE-FC75-A620-F9D7CCFAE74B}"/>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6" name="Slide Number Placeholder 5">
            <a:extLst>
              <a:ext uri="{FF2B5EF4-FFF2-40B4-BE49-F238E27FC236}">
                <a16:creationId xmlns:a16="http://schemas.microsoft.com/office/drawing/2014/main" id="{535B2A33-87E4-BB18-FA0C-8FB79835FBBA}"/>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3822249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DE008-7787-D363-763F-02DD01EC23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9C1DC8-71E7-A2B6-46FB-8AA394ADEC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B29A02-83CA-A324-098C-086FC1C596A3}"/>
              </a:ext>
            </a:extLst>
          </p:cNvPr>
          <p:cNvSpPr>
            <a:spLocks noGrp="1"/>
          </p:cNvSpPr>
          <p:nvPr>
            <p:ph type="dt" sz="half" idx="10"/>
          </p:nvPr>
        </p:nvSpPr>
        <p:spPr/>
        <p:txBody>
          <a:bodyPr/>
          <a:lstStyle/>
          <a:p>
            <a:fld id="{E43AA6C2-7FAE-4CD8-A80C-46CA5D1C7710}" type="datetime1">
              <a:rPr lang="en-US" smtClean="0"/>
              <a:t>6/27/2024</a:t>
            </a:fld>
            <a:endParaRPr lang="en-US"/>
          </a:p>
        </p:txBody>
      </p:sp>
      <p:sp>
        <p:nvSpPr>
          <p:cNvPr id="5" name="Footer Placeholder 4">
            <a:extLst>
              <a:ext uri="{FF2B5EF4-FFF2-40B4-BE49-F238E27FC236}">
                <a16:creationId xmlns:a16="http://schemas.microsoft.com/office/drawing/2014/main" id="{D6AC659E-13E6-97FC-353F-06441CC2F181}"/>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6" name="Slide Number Placeholder 5">
            <a:extLst>
              <a:ext uri="{FF2B5EF4-FFF2-40B4-BE49-F238E27FC236}">
                <a16:creationId xmlns:a16="http://schemas.microsoft.com/office/drawing/2014/main" id="{223FE836-A1BB-CF3F-66A7-CFE64919A1B5}"/>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133572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A2F991-1224-63ED-5883-7BA3E91E16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2BD664-C41A-8E47-614E-33F0831953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4C209F-2AAA-3594-DE2F-4AAB7B6F1AD1}"/>
              </a:ext>
            </a:extLst>
          </p:cNvPr>
          <p:cNvSpPr>
            <a:spLocks noGrp="1"/>
          </p:cNvSpPr>
          <p:nvPr>
            <p:ph type="dt" sz="half" idx="10"/>
          </p:nvPr>
        </p:nvSpPr>
        <p:spPr/>
        <p:txBody>
          <a:bodyPr/>
          <a:lstStyle/>
          <a:p>
            <a:fld id="{0526B875-3A88-47F7-9374-113ADA46D690}" type="datetime1">
              <a:rPr lang="en-US" smtClean="0"/>
              <a:t>6/27/2024</a:t>
            </a:fld>
            <a:endParaRPr lang="en-US"/>
          </a:p>
        </p:txBody>
      </p:sp>
      <p:sp>
        <p:nvSpPr>
          <p:cNvPr id="5" name="Footer Placeholder 4">
            <a:extLst>
              <a:ext uri="{FF2B5EF4-FFF2-40B4-BE49-F238E27FC236}">
                <a16:creationId xmlns:a16="http://schemas.microsoft.com/office/drawing/2014/main" id="{75713FE8-7DAE-4E31-0C13-A9B90C697215}"/>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6" name="Slide Number Placeholder 5">
            <a:extLst>
              <a:ext uri="{FF2B5EF4-FFF2-40B4-BE49-F238E27FC236}">
                <a16:creationId xmlns:a16="http://schemas.microsoft.com/office/drawing/2014/main" id="{05E10CDE-2DAC-9391-9DDF-FAC64D9E7C37}"/>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151383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4DE178-D2F4-4D03-AA65-D96BD266D00C}" type="datetime1">
              <a:rPr lang="en-US" smtClean="0"/>
              <a:t>6/27/2024</a:t>
            </a:fld>
            <a:endParaRPr lang="en-US"/>
          </a:p>
        </p:txBody>
      </p:sp>
      <p:sp>
        <p:nvSpPr>
          <p:cNvPr id="5" name="Footer Placeholder 4"/>
          <p:cNvSpPr>
            <a:spLocks noGrp="1"/>
          </p:cNvSpPr>
          <p:nvPr>
            <p:ph type="ftr" sz="quarter" idx="11"/>
          </p:nvPr>
        </p:nvSpPr>
        <p:spPr/>
        <p:txBody>
          <a:bodyPr/>
          <a:lstStyle/>
          <a:p>
            <a:r>
              <a:rPr lang="en-US"/>
              <a:t>Lorraine Call – Consultant &amp; Coach, Leadership Training &amp; Development</a:t>
            </a:r>
          </a:p>
        </p:txBody>
      </p:sp>
      <p:sp>
        <p:nvSpPr>
          <p:cNvPr id="6" name="Slide Number Placeholder 5"/>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2867650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AC2C97-3D8E-419A-A95F-7C13C339E117}" type="datetime1">
              <a:rPr lang="en-US" smtClean="0"/>
              <a:t>6/27/2024</a:t>
            </a:fld>
            <a:endParaRPr lang="en-US"/>
          </a:p>
        </p:txBody>
      </p:sp>
      <p:sp>
        <p:nvSpPr>
          <p:cNvPr id="5" name="Footer Placeholder 4"/>
          <p:cNvSpPr>
            <a:spLocks noGrp="1"/>
          </p:cNvSpPr>
          <p:nvPr>
            <p:ph type="ftr" sz="quarter" idx="11"/>
          </p:nvPr>
        </p:nvSpPr>
        <p:spPr/>
        <p:txBody>
          <a:bodyPr/>
          <a:lstStyle/>
          <a:p>
            <a:r>
              <a:rPr lang="en-US"/>
              <a:t>Lorraine Call – Consultant &amp; Coach, Leadership Training &amp; Development</a:t>
            </a:r>
          </a:p>
        </p:txBody>
      </p:sp>
      <p:sp>
        <p:nvSpPr>
          <p:cNvPr id="6" name="Slide Number Placeholder 5"/>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927917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BA5CBE-3B01-44DC-8DB1-99B7810096F7}" type="datetime1">
              <a:rPr lang="en-US" smtClean="0"/>
              <a:t>6/27/2024</a:t>
            </a:fld>
            <a:endParaRPr lang="en-US"/>
          </a:p>
        </p:txBody>
      </p:sp>
      <p:sp>
        <p:nvSpPr>
          <p:cNvPr id="5" name="Footer Placeholder 4"/>
          <p:cNvSpPr>
            <a:spLocks noGrp="1"/>
          </p:cNvSpPr>
          <p:nvPr>
            <p:ph type="ftr" sz="quarter" idx="11"/>
          </p:nvPr>
        </p:nvSpPr>
        <p:spPr/>
        <p:txBody>
          <a:bodyPr/>
          <a:lstStyle/>
          <a:p>
            <a:r>
              <a:rPr lang="en-US"/>
              <a:t>Lorraine Call – Consultant &amp; Coach, Leadership Training &amp; Development</a:t>
            </a:r>
          </a:p>
        </p:txBody>
      </p:sp>
      <p:sp>
        <p:nvSpPr>
          <p:cNvPr id="6" name="Slide Number Placeholder 5"/>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26340413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1CCEA3-04DF-40F2-9106-E83DE2A36346}" type="datetime1">
              <a:rPr lang="en-US" smtClean="0"/>
              <a:t>6/27/2024</a:t>
            </a:fld>
            <a:endParaRPr lang="en-US"/>
          </a:p>
        </p:txBody>
      </p:sp>
      <p:sp>
        <p:nvSpPr>
          <p:cNvPr id="6" name="Footer Placeholder 5"/>
          <p:cNvSpPr>
            <a:spLocks noGrp="1"/>
          </p:cNvSpPr>
          <p:nvPr>
            <p:ph type="ftr" sz="quarter" idx="11"/>
          </p:nvPr>
        </p:nvSpPr>
        <p:spPr/>
        <p:txBody>
          <a:bodyPr/>
          <a:lstStyle/>
          <a:p>
            <a:r>
              <a:rPr lang="en-US"/>
              <a:t>Lorraine Call – Consultant &amp; Coach, Leadership Training &amp; Development</a:t>
            </a:r>
          </a:p>
        </p:txBody>
      </p:sp>
      <p:sp>
        <p:nvSpPr>
          <p:cNvPr id="7" name="Slide Number Placeholder 6"/>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919985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278957-C664-4ACD-A8D0-A1D152E3728D}" type="datetime1">
              <a:rPr lang="en-US" smtClean="0"/>
              <a:t>6/27/2024</a:t>
            </a:fld>
            <a:endParaRPr lang="en-US"/>
          </a:p>
        </p:txBody>
      </p:sp>
      <p:sp>
        <p:nvSpPr>
          <p:cNvPr id="8" name="Footer Placeholder 7"/>
          <p:cNvSpPr>
            <a:spLocks noGrp="1"/>
          </p:cNvSpPr>
          <p:nvPr>
            <p:ph type="ftr" sz="quarter" idx="11"/>
          </p:nvPr>
        </p:nvSpPr>
        <p:spPr/>
        <p:txBody>
          <a:bodyPr/>
          <a:lstStyle/>
          <a:p>
            <a:r>
              <a:rPr lang="en-US"/>
              <a:t>Lorraine Call – Consultant &amp; Coach, Leadership Training &amp; Development</a:t>
            </a:r>
          </a:p>
        </p:txBody>
      </p:sp>
      <p:sp>
        <p:nvSpPr>
          <p:cNvPr id="9" name="Slide Number Placeholder 8"/>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5733472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941D77-373E-408E-98E2-276C9521656D}" type="datetime1">
              <a:rPr lang="en-US" smtClean="0"/>
              <a:t>6/27/2024</a:t>
            </a:fld>
            <a:endParaRPr lang="en-US"/>
          </a:p>
        </p:txBody>
      </p:sp>
      <p:sp>
        <p:nvSpPr>
          <p:cNvPr id="4" name="Footer Placeholder 3"/>
          <p:cNvSpPr>
            <a:spLocks noGrp="1"/>
          </p:cNvSpPr>
          <p:nvPr>
            <p:ph type="ftr" sz="quarter" idx="11"/>
          </p:nvPr>
        </p:nvSpPr>
        <p:spPr/>
        <p:txBody>
          <a:bodyPr/>
          <a:lstStyle/>
          <a:p>
            <a:r>
              <a:rPr lang="en-US"/>
              <a:t>Lorraine Call – Consultant &amp; Coach, Leadership Training &amp; Development</a:t>
            </a:r>
          </a:p>
        </p:txBody>
      </p:sp>
      <p:sp>
        <p:nvSpPr>
          <p:cNvPr id="5" name="Slide Number Placeholder 4"/>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3800798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9B22C6-EBAC-4FD8-8234-277485FA25D3}" type="datetime1">
              <a:rPr lang="en-US" smtClean="0"/>
              <a:t>6/27/2024</a:t>
            </a:fld>
            <a:endParaRPr lang="en-US"/>
          </a:p>
        </p:txBody>
      </p:sp>
      <p:sp>
        <p:nvSpPr>
          <p:cNvPr id="3" name="Footer Placeholder 2"/>
          <p:cNvSpPr>
            <a:spLocks noGrp="1"/>
          </p:cNvSpPr>
          <p:nvPr>
            <p:ph type="ftr" sz="quarter" idx="11"/>
          </p:nvPr>
        </p:nvSpPr>
        <p:spPr/>
        <p:txBody>
          <a:bodyPr/>
          <a:lstStyle/>
          <a:p>
            <a:r>
              <a:rPr lang="en-US"/>
              <a:t>Lorraine Call – Consultant &amp; Coach, Leadership Training &amp; Development</a:t>
            </a:r>
          </a:p>
        </p:txBody>
      </p:sp>
      <p:sp>
        <p:nvSpPr>
          <p:cNvPr id="4" name="Slide Number Placeholder 3"/>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536741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FC6B0D-5E90-4A8B-9845-965273022A65}" type="datetime1">
              <a:rPr lang="en-US" smtClean="0"/>
              <a:t>6/27/2024</a:t>
            </a:fld>
            <a:endParaRPr lang="en-US"/>
          </a:p>
        </p:txBody>
      </p:sp>
      <p:sp>
        <p:nvSpPr>
          <p:cNvPr id="6" name="Footer Placeholder 5"/>
          <p:cNvSpPr>
            <a:spLocks noGrp="1"/>
          </p:cNvSpPr>
          <p:nvPr>
            <p:ph type="ftr" sz="quarter" idx="11"/>
          </p:nvPr>
        </p:nvSpPr>
        <p:spPr/>
        <p:txBody>
          <a:bodyPr/>
          <a:lstStyle/>
          <a:p>
            <a:r>
              <a:rPr lang="en-US"/>
              <a:t>Lorraine Call – Consultant &amp; Coach, Leadership Training &amp; Development</a:t>
            </a:r>
          </a:p>
        </p:txBody>
      </p:sp>
      <p:sp>
        <p:nvSpPr>
          <p:cNvPr id="7" name="Slide Number Placeholder 6"/>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402655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73D30-1552-8887-BC4F-D39266F27A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238C77-95E3-2ADD-AC56-A6AD6C1606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AC5F7D-849A-92DF-628B-148FDFF2256E}"/>
              </a:ext>
            </a:extLst>
          </p:cNvPr>
          <p:cNvSpPr>
            <a:spLocks noGrp="1"/>
          </p:cNvSpPr>
          <p:nvPr>
            <p:ph type="dt" sz="half" idx="10"/>
          </p:nvPr>
        </p:nvSpPr>
        <p:spPr/>
        <p:txBody>
          <a:bodyPr/>
          <a:lstStyle/>
          <a:p>
            <a:fld id="{C9346880-1558-4E7C-9445-71E3F892941D}" type="datetime1">
              <a:rPr lang="en-US" smtClean="0"/>
              <a:t>6/27/2024</a:t>
            </a:fld>
            <a:endParaRPr lang="en-US"/>
          </a:p>
        </p:txBody>
      </p:sp>
      <p:sp>
        <p:nvSpPr>
          <p:cNvPr id="5" name="Footer Placeholder 4">
            <a:extLst>
              <a:ext uri="{FF2B5EF4-FFF2-40B4-BE49-F238E27FC236}">
                <a16:creationId xmlns:a16="http://schemas.microsoft.com/office/drawing/2014/main" id="{FE6E976E-045C-77B7-D12F-A1C81BE6A993}"/>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6" name="Slide Number Placeholder 5">
            <a:extLst>
              <a:ext uri="{FF2B5EF4-FFF2-40B4-BE49-F238E27FC236}">
                <a16:creationId xmlns:a16="http://schemas.microsoft.com/office/drawing/2014/main" id="{1B0FBF9B-DCAF-7D24-4E46-780D6C234173}"/>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2134341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82461C-C126-4AE3-8B5B-B07D26F03FD3}" type="datetime1">
              <a:rPr lang="en-US" smtClean="0"/>
              <a:t>6/27/2024</a:t>
            </a:fld>
            <a:endParaRPr lang="en-US"/>
          </a:p>
        </p:txBody>
      </p:sp>
      <p:sp>
        <p:nvSpPr>
          <p:cNvPr id="6" name="Footer Placeholder 5"/>
          <p:cNvSpPr>
            <a:spLocks noGrp="1"/>
          </p:cNvSpPr>
          <p:nvPr>
            <p:ph type="ftr" sz="quarter" idx="11"/>
          </p:nvPr>
        </p:nvSpPr>
        <p:spPr/>
        <p:txBody>
          <a:bodyPr/>
          <a:lstStyle/>
          <a:p>
            <a:r>
              <a:rPr lang="en-US"/>
              <a:t>Lorraine Call – Consultant &amp; Coach, Leadership Training &amp; Development</a:t>
            </a:r>
          </a:p>
        </p:txBody>
      </p:sp>
      <p:sp>
        <p:nvSpPr>
          <p:cNvPr id="7" name="Slide Number Placeholder 6"/>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16697259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ED7AB2-4BB4-4D36-81DE-81B9AE361384}" type="datetime1">
              <a:rPr lang="en-US" smtClean="0"/>
              <a:t>6/27/2024</a:t>
            </a:fld>
            <a:endParaRPr lang="en-US"/>
          </a:p>
        </p:txBody>
      </p:sp>
      <p:sp>
        <p:nvSpPr>
          <p:cNvPr id="5" name="Footer Placeholder 4"/>
          <p:cNvSpPr>
            <a:spLocks noGrp="1"/>
          </p:cNvSpPr>
          <p:nvPr>
            <p:ph type="ftr" sz="quarter" idx="11"/>
          </p:nvPr>
        </p:nvSpPr>
        <p:spPr/>
        <p:txBody>
          <a:bodyPr/>
          <a:lstStyle/>
          <a:p>
            <a:r>
              <a:rPr lang="en-US"/>
              <a:t>Lorraine Call – Consultant &amp; Coach, Leadership Training &amp; Development</a:t>
            </a:r>
          </a:p>
        </p:txBody>
      </p:sp>
      <p:sp>
        <p:nvSpPr>
          <p:cNvPr id="6" name="Slide Number Placeholder 5"/>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36729658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0AD863-F33F-4A8D-87E3-F7F3C81F62B9}" type="datetime1">
              <a:rPr lang="en-US" smtClean="0"/>
              <a:t>6/27/2024</a:t>
            </a:fld>
            <a:endParaRPr lang="en-US"/>
          </a:p>
        </p:txBody>
      </p:sp>
      <p:sp>
        <p:nvSpPr>
          <p:cNvPr id="5" name="Footer Placeholder 4"/>
          <p:cNvSpPr>
            <a:spLocks noGrp="1"/>
          </p:cNvSpPr>
          <p:nvPr>
            <p:ph type="ftr" sz="quarter" idx="11"/>
          </p:nvPr>
        </p:nvSpPr>
        <p:spPr/>
        <p:txBody>
          <a:bodyPr/>
          <a:lstStyle/>
          <a:p>
            <a:r>
              <a:rPr lang="en-US"/>
              <a:t>Lorraine Call – Consultant &amp; Coach, Leadership Training &amp; Development</a:t>
            </a:r>
          </a:p>
        </p:txBody>
      </p:sp>
      <p:sp>
        <p:nvSpPr>
          <p:cNvPr id="6" name="Slide Number Placeholder 5"/>
          <p:cNvSpPr>
            <a:spLocks noGrp="1"/>
          </p:cNvSpPr>
          <p:nvPr>
            <p:ph type="sldNum" sz="quarter" idx="12"/>
          </p:nvPr>
        </p:nvSpPr>
        <p:spPr/>
        <p:txBody>
          <a:bodyPr/>
          <a:lstStyle/>
          <a:p>
            <a:fld id="{840F73B3-5CB6-4256-A656-76BBBB854931}" type="slidenum">
              <a:rPr lang="en-US" smtClean="0"/>
              <a:t>‹#›</a:t>
            </a:fld>
            <a:endParaRPr lang="en-US"/>
          </a:p>
        </p:txBody>
      </p:sp>
    </p:spTree>
    <p:extLst>
      <p:ext uri="{BB962C8B-B14F-4D97-AF65-F5344CB8AC3E}">
        <p14:creationId xmlns:p14="http://schemas.microsoft.com/office/powerpoint/2010/main" val="3571769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958F4-C03A-0A6F-545A-0F59800F0E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F0625E-7AFD-D1BF-F5BC-6CBE27B604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C4F6A8-4C56-0817-FFB7-651669113624}"/>
              </a:ext>
            </a:extLst>
          </p:cNvPr>
          <p:cNvSpPr>
            <a:spLocks noGrp="1"/>
          </p:cNvSpPr>
          <p:nvPr>
            <p:ph type="dt" sz="half" idx="10"/>
          </p:nvPr>
        </p:nvSpPr>
        <p:spPr/>
        <p:txBody>
          <a:bodyPr/>
          <a:lstStyle/>
          <a:p>
            <a:fld id="{9F0B0B04-CAEF-438F-B72A-2FA6AC0B7BC8}" type="datetime1">
              <a:rPr lang="en-US" smtClean="0"/>
              <a:t>6/27/2024</a:t>
            </a:fld>
            <a:endParaRPr lang="en-US"/>
          </a:p>
        </p:txBody>
      </p:sp>
      <p:sp>
        <p:nvSpPr>
          <p:cNvPr id="5" name="Footer Placeholder 4">
            <a:extLst>
              <a:ext uri="{FF2B5EF4-FFF2-40B4-BE49-F238E27FC236}">
                <a16:creationId xmlns:a16="http://schemas.microsoft.com/office/drawing/2014/main" id="{EA3E8A38-BA09-5F2C-F540-C7BE6320B1C2}"/>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6" name="Slide Number Placeholder 5">
            <a:extLst>
              <a:ext uri="{FF2B5EF4-FFF2-40B4-BE49-F238E27FC236}">
                <a16:creationId xmlns:a16="http://schemas.microsoft.com/office/drawing/2014/main" id="{3294198D-A4B4-FF21-F8E4-47AB186F8D12}"/>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2171162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335B6-8128-7DF3-8D73-B72F616521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4373DC-484C-1909-BB21-7B2AC67420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6AE423-8281-DDE9-46F3-4D3D250E6D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C80833-060C-3CB0-2270-29A5250E523B}"/>
              </a:ext>
            </a:extLst>
          </p:cNvPr>
          <p:cNvSpPr>
            <a:spLocks noGrp="1"/>
          </p:cNvSpPr>
          <p:nvPr>
            <p:ph type="dt" sz="half" idx="10"/>
          </p:nvPr>
        </p:nvSpPr>
        <p:spPr/>
        <p:txBody>
          <a:bodyPr/>
          <a:lstStyle/>
          <a:p>
            <a:fld id="{18E72339-E7D1-41F8-A22B-098B827AB1EA}" type="datetime1">
              <a:rPr lang="en-US" smtClean="0"/>
              <a:t>6/27/2024</a:t>
            </a:fld>
            <a:endParaRPr lang="en-US"/>
          </a:p>
        </p:txBody>
      </p:sp>
      <p:sp>
        <p:nvSpPr>
          <p:cNvPr id="6" name="Footer Placeholder 5">
            <a:extLst>
              <a:ext uri="{FF2B5EF4-FFF2-40B4-BE49-F238E27FC236}">
                <a16:creationId xmlns:a16="http://schemas.microsoft.com/office/drawing/2014/main" id="{C79C4441-EB8A-8F28-E6D9-B08F46E4F2E5}"/>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7" name="Slide Number Placeholder 6">
            <a:extLst>
              <a:ext uri="{FF2B5EF4-FFF2-40B4-BE49-F238E27FC236}">
                <a16:creationId xmlns:a16="http://schemas.microsoft.com/office/drawing/2014/main" id="{6A39FA87-4CF7-9227-E658-6ABF9965FADA}"/>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2326865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A6F8D-CCF3-F825-0C95-629C20F422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1133C6-F097-D5B5-FD88-F4B71DFFF3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4198AB-EA81-9179-8E38-EA17FDD249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4417FF-5ED7-2C02-89AB-2BFB468880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1F746E-2D77-6B7C-6C58-5DB8691333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1C2AF4-D84D-A1C2-E7F5-A1C8540DB2AC}"/>
              </a:ext>
            </a:extLst>
          </p:cNvPr>
          <p:cNvSpPr>
            <a:spLocks noGrp="1"/>
          </p:cNvSpPr>
          <p:nvPr>
            <p:ph type="dt" sz="half" idx="10"/>
          </p:nvPr>
        </p:nvSpPr>
        <p:spPr/>
        <p:txBody>
          <a:bodyPr/>
          <a:lstStyle/>
          <a:p>
            <a:fld id="{FE86DB2A-F038-497D-A501-93687F0FAF2E}" type="datetime1">
              <a:rPr lang="en-US" smtClean="0"/>
              <a:t>6/27/2024</a:t>
            </a:fld>
            <a:endParaRPr lang="en-US"/>
          </a:p>
        </p:txBody>
      </p:sp>
      <p:sp>
        <p:nvSpPr>
          <p:cNvPr id="8" name="Footer Placeholder 7">
            <a:extLst>
              <a:ext uri="{FF2B5EF4-FFF2-40B4-BE49-F238E27FC236}">
                <a16:creationId xmlns:a16="http://schemas.microsoft.com/office/drawing/2014/main" id="{AF17AC56-1159-35FC-7E00-6300470F7262}"/>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9" name="Slide Number Placeholder 8">
            <a:extLst>
              <a:ext uri="{FF2B5EF4-FFF2-40B4-BE49-F238E27FC236}">
                <a16:creationId xmlns:a16="http://schemas.microsoft.com/office/drawing/2014/main" id="{5CBEA8C7-CD1C-ED64-1E19-A2B52A9DEB09}"/>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1208442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6F48F-742F-8EF9-8C16-80A05C46C2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DA98AF-D199-C6FE-8C2A-E2A1D8F22D11}"/>
              </a:ext>
            </a:extLst>
          </p:cNvPr>
          <p:cNvSpPr>
            <a:spLocks noGrp="1"/>
          </p:cNvSpPr>
          <p:nvPr>
            <p:ph type="dt" sz="half" idx="10"/>
          </p:nvPr>
        </p:nvSpPr>
        <p:spPr/>
        <p:txBody>
          <a:bodyPr/>
          <a:lstStyle/>
          <a:p>
            <a:fld id="{9249D1A0-A6FB-4F83-A8A0-991E378BC39D}" type="datetime1">
              <a:rPr lang="en-US" smtClean="0"/>
              <a:t>6/27/2024</a:t>
            </a:fld>
            <a:endParaRPr lang="en-US"/>
          </a:p>
        </p:txBody>
      </p:sp>
      <p:sp>
        <p:nvSpPr>
          <p:cNvPr id="4" name="Footer Placeholder 3">
            <a:extLst>
              <a:ext uri="{FF2B5EF4-FFF2-40B4-BE49-F238E27FC236}">
                <a16:creationId xmlns:a16="http://schemas.microsoft.com/office/drawing/2014/main" id="{0F0ABA0F-DDD8-90DA-47C3-5574AC3B184B}"/>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5" name="Slide Number Placeholder 4">
            <a:extLst>
              <a:ext uri="{FF2B5EF4-FFF2-40B4-BE49-F238E27FC236}">
                <a16:creationId xmlns:a16="http://schemas.microsoft.com/office/drawing/2014/main" id="{8B93300B-2A91-C79E-4A2B-66AF9D6E9254}"/>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372806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79ACA5-4EA4-AAFC-94E6-89010F69B2F3}"/>
              </a:ext>
            </a:extLst>
          </p:cNvPr>
          <p:cNvSpPr>
            <a:spLocks noGrp="1"/>
          </p:cNvSpPr>
          <p:nvPr>
            <p:ph type="dt" sz="half" idx="10"/>
          </p:nvPr>
        </p:nvSpPr>
        <p:spPr/>
        <p:txBody>
          <a:bodyPr/>
          <a:lstStyle/>
          <a:p>
            <a:fld id="{8ED3437C-C89D-441D-8863-096940BB9B52}" type="datetime1">
              <a:rPr lang="en-US" smtClean="0"/>
              <a:t>6/27/2024</a:t>
            </a:fld>
            <a:endParaRPr lang="en-US"/>
          </a:p>
        </p:txBody>
      </p:sp>
      <p:sp>
        <p:nvSpPr>
          <p:cNvPr id="3" name="Footer Placeholder 2">
            <a:extLst>
              <a:ext uri="{FF2B5EF4-FFF2-40B4-BE49-F238E27FC236}">
                <a16:creationId xmlns:a16="http://schemas.microsoft.com/office/drawing/2014/main" id="{A98BC3A7-5627-B3B6-D019-A21125C7C163}"/>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4" name="Slide Number Placeholder 3">
            <a:extLst>
              <a:ext uri="{FF2B5EF4-FFF2-40B4-BE49-F238E27FC236}">
                <a16:creationId xmlns:a16="http://schemas.microsoft.com/office/drawing/2014/main" id="{1FD22DBD-B030-EBAC-38C1-F849660C7620}"/>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175593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616FA-4467-7919-C0E5-715BB74C06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EEB348-FE72-333A-9D6C-8828A62032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13A389-F0A4-7EF6-533C-62AA5D4E63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2A225C-3453-ADB0-CEB3-D7DD18E3BD48}"/>
              </a:ext>
            </a:extLst>
          </p:cNvPr>
          <p:cNvSpPr>
            <a:spLocks noGrp="1"/>
          </p:cNvSpPr>
          <p:nvPr>
            <p:ph type="dt" sz="half" idx="10"/>
          </p:nvPr>
        </p:nvSpPr>
        <p:spPr/>
        <p:txBody>
          <a:bodyPr/>
          <a:lstStyle/>
          <a:p>
            <a:fld id="{3770BCED-6FD6-4C92-8996-5AF864CF212B}" type="datetime1">
              <a:rPr lang="en-US" smtClean="0"/>
              <a:t>6/27/2024</a:t>
            </a:fld>
            <a:endParaRPr lang="en-US"/>
          </a:p>
        </p:txBody>
      </p:sp>
      <p:sp>
        <p:nvSpPr>
          <p:cNvPr id="6" name="Footer Placeholder 5">
            <a:extLst>
              <a:ext uri="{FF2B5EF4-FFF2-40B4-BE49-F238E27FC236}">
                <a16:creationId xmlns:a16="http://schemas.microsoft.com/office/drawing/2014/main" id="{0F0BACF9-CA25-6B50-0C54-138C8C7EF32D}"/>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7" name="Slide Number Placeholder 6">
            <a:extLst>
              <a:ext uri="{FF2B5EF4-FFF2-40B4-BE49-F238E27FC236}">
                <a16:creationId xmlns:a16="http://schemas.microsoft.com/office/drawing/2014/main" id="{8A140AC5-4EA7-7D8C-6EEF-B668DA6C534C}"/>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2614526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6CFA-9291-B7F4-659D-4BF0667836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0E8723-4D73-60EE-2BDC-48F99D0451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5B1E2E-C1A0-11E8-D311-C9606B5B72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3B3492-D5BF-6CF5-3E24-3BFE9484E98C}"/>
              </a:ext>
            </a:extLst>
          </p:cNvPr>
          <p:cNvSpPr>
            <a:spLocks noGrp="1"/>
          </p:cNvSpPr>
          <p:nvPr>
            <p:ph type="dt" sz="half" idx="10"/>
          </p:nvPr>
        </p:nvSpPr>
        <p:spPr/>
        <p:txBody>
          <a:bodyPr/>
          <a:lstStyle/>
          <a:p>
            <a:fld id="{5566A6CB-2557-4CAB-8EDF-71D3BE24B5E6}" type="datetime1">
              <a:rPr lang="en-US" smtClean="0"/>
              <a:t>6/27/2024</a:t>
            </a:fld>
            <a:endParaRPr lang="en-US"/>
          </a:p>
        </p:txBody>
      </p:sp>
      <p:sp>
        <p:nvSpPr>
          <p:cNvPr id="6" name="Footer Placeholder 5">
            <a:extLst>
              <a:ext uri="{FF2B5EF4-FFF2-40B4-BE49-F238E27FC236}">
                <a16:creationId xmlns:a16="http://schemas.microsoft.com/office/drawing/2014/main" id="{1B57B3EC-0349-039E-AD1A-DD4C413EA637}"/>
              </a:ext>
            </a:extLst>
          </p:cNvPr>
          <p:cNvSpPr>
            <a:spLocks noGrp="1"/>
          </p:cNvSpPr>
          <p:nvPr>
            <p:ph type="ftr" sz="quarter" idx="11"/>
          </p:nvPr>
        </p:nvSpPr>
        <p:spPr/>
        <p:txBody>
          <a:bodyPr/>
          <a:lstStyle/>
          <a:p>
            <a:r>
              <a:rPr lang="en-US"/>
              <a:t>Intrinsic to working EOS Process: Accountability/ Results Focus / Building Trust / Driving Engagement</a:t>
            </a:r>
          </a:p>
        </p:txBody>
      </p:sp>
      <p:sp>
        <p:nvSpPr>
          <p:cNvPr id="7" name="Slide Number Placeholder 6">
            <a:extLst>
              <a:ext uri="{FF2B5EF4-FFF2-40B4-BE49-F238E27FC236}">
                <a16:creationId xmlns:a16="http://schemas.microsoft.com/office/drawing/2014/main" id="{9A1A5467-55E3-8BDE-E257-FF973AF21415}"/>
              </a:ext>
            </a:extLst>
          </p:cNvPr>
          <p:cNvSpPr>
            <a:spLocks noGrp="1"/>
          </p:cNvSpPr>
          <p:nvPr>
            <p:ph type="sldNum" sz="quarter" idx="12"/>
          </p:nvPr>
        </p:nvSpPr>
        <p:spPr/>
        <p:txBody>
          <a:bodyPr/>
          <a:lstStyle/>
          <a:p>
            <a:fld id="{F1870DF5-2144-4B60-8905-F789C1438E44}" type="slidenum">
              <a:rPr lang="en-US" smtClean="0"/>
              <a:t>‹#›</a:t>
            </a:fld>
            <a:endParaRPr lang="en-US"/>
          </a:p>
        </p:txBody>
      </p:sp>
    </p:spTree>
    <p:extLst>
      <p:ext uri="{BB962C8B-B14F-4D97-AF65-F5344CB8AC3E}">
        <p14:creationId xmlns:p14="http://schemas.microsoft.com/office/powerpoint/2010/main" val="1821681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DE37F7-AA9F-22ED-0C93-66EAFD0B0A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0E7EBF8-4C36-02A4-EEA9-2FAF7F44F9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3212A-2180-2B2A-A80E-847BA4F216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2519AD-68EB-43DF-95CE-6CD5348FFD61}" type="datetime1">
              <a:rPr lang="en-US" smtClean="0"/>
              <a:t>6/27/2024</a:t>
            </a:fld>
            <a:endParaRPr lang="en-US"/>
          </a:p>
        </p:txBody>
      </p:sp>
      <p:sp>
        <p:nvSpPr>
          <p:cNvPr id="5" name="Footer Placeholder 4">
            <a:extLst>
              <a:ext uri="{FF2B5EF4-FFF2-40B4-BE49-F238E27FC236}">
                <a16:creationId xmlns:a16="http://schemas.microsoft.com/office/drawing/2014/main" id="{3A84049D-5388-1DB6-6EFE-F15D09F299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Intrinsic to working EOS Process: Accountability/ Results Focus / Building Trust / Driving Engagement</a:t>
            </a:r>
          </a:p>
        </p:txBody>
      </p:sp>
      <p:sp>
        <p:nvSpPr>
          <p:cNvPr id="6" name="Slide Number Placeholder 5">
            <a:extLst>
              <a:ext uri="{FF2B5EF4-FFF2-40B4-BE49-F238E27FC236}">
                <a16:creationId xmlns:a16="http://schemas.microsoft.com/office/drawing/2014/main" id="{A04E8D37-0CF1-2982-5A9A-D8FFD43E8A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870DF5-2144-4B60-8905-F789C1438E44}" type="slidenum">
              <a:rPr lang="en-US" smtClean="0"/>
              <a:t>‹#›</a:t>
            </a:fld>
            <a:endParaRPr lang="en-US"/>
          </a:p>
        </p:txBody>
      </p:sp>
    </p:spTree>
    <p:extLst>
      <p:ext uri="{BB962C8B-B14F-4D97-AF65-F5344CB8AC3E}">
        <p14:creationId xmlns:p14="http://schemas.microsoft.com/office/powerpoint/2010/main" val="2958965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2CA1A7-4E70-4210-A04B-042E3A91D414}" type="datetime1">
              <a:rPr lang="en-US" smtClean="0"/>
              <a:t>6/27/2024</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Lorraine Call – Consultant &amp; Coach, Leadership Training &amp; Development</a:t>
            </a: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0F73B3-5CB6-4256-A656-76BBBB854931}" type="slidenum">
              <a:rPr lang="en-US" smtClean="0"/>
              <a:t>‹#›</a:t>
            </a:fld>
            <a:endParaRPr lang="en-US"/>
          </a:p>
        </p:txBody>
      </p:sp>
    </p:spTree>
    <p:extLst>
      <p:ext uri="{BB962C8B-B14F-4D97-AF65-F5344CB8AC3E}">
        <p14:creationId xmlns:p14="http://schemas.microsoft.com/office/powerpoint/2010/main" val="40866789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7" Type="http://schemas.microsoft.com/office/2007/relationships/hdphoto" Target="../media/hdphoto1.wdp"/><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6.png"/></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1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161CB-0D9A-EE59-E668-375153F1663D}"/>
              </a:ext>
            </a:extLst>
          </p:cNvPr>
          <p:cNvSpPr>
            <a:spLocks noGrp="1"/>
          </p:cNvSpPr>
          <p:nvPr>
            <p:ph type="ctrTitle"/>
          </p:nvPr>
        </p:nvSpPr>
        <p:spPr>
          <a:xfrm>
            <a:off x="1351983" y="1917025"/>
            <a:ext cx="9144000" cy="2516956"/>
          </a:xfrm>
        </p:spPr>
        <p:txBody>
          <a:bodyPr>
            <a:normAutofit/>
          </a:bodyPr>
          <a:lstStyle/>
          <a:p>
            <a:r>
              <a:rPr lang="en-US" sz="4400" b="1" dirty="0"/>
              <a:t>2024 Annual Review Form</a:t>
            </a:r>
            <a:br>
              <a:rPr lang="en-US" sz="4400" b="1" dirty="0"/>
            </a:br>
            <a:br>
              <a:rPr lang="en-US" sz="3200" dirty="0"/>
            </a:br>
            <a:r>
              <a:rPr lang="en-US" sz="3600" dirty="0"/>
              <a:t>Overview</a:t>
            </a:r>
          </a:p>
        </p:txBody>
      </p:sp>
      <p:pic>
        <p:nvPicPr>
          <p:cNvPr id="4" name="Graphic 3">
            <a:extLst>
              <a:ext uri="{FF2B5EF4-FFF2-40B4-BE49-F238E27FC236}">
                <a16:creationId xmlns:a16="http://schemas.microsoft.com/office/drawing/2014/main" id="{AFC94A71-63AE-8B62-F000-3D5D68DB5F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208349" y="461749"/>
            <a:ext cx="2366937" cy="690740"/>
          </a:xfrm>
          <a:prstGeom prst="rect">
            <a:avLst/>
          </a:prstGeom>
        </p:spPr>
      </p:pic>
      <p:cxnSp>
        <p:nvCxnSpPr>
          <p:cNvPr id="5" name="Straight Connector 4">
            <a:extLst>
              <a:ext uri="{FF2B5EF4-FFF2-40B4-BE49-F238E27FC236}">
                <a16:creationId xmlns:a16="http://schemas.microsoft.com/office/drawing/2014/main" id="{52E3CAE6-A4C9-8B4D-AE3C-BBF0CE81EEDC}"/>
              </a:ext>
            </a:extLst>
          </p:cNvPr>
          <p:cNvCxnSpPr/>
          <p:nvPr/>
        </p:nvCxnSpPr>
        <p:spPr>
          <a:xfrm>
            <a:off x="928058" y="3509963"/>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83E81710-8500-58B6-E229-1BD7BEDD3C55}"/>
              </a:ext>
            </a:extLst>
          </p:cNvPr>
          <p:cNvSpPr txBox="1"/>
          <p:nvPr/>
        </p:nvSpPr>
        <p:spPr>
          <a:xfrm>
            <a:off x="7763777" y="5657587"/>
            <a:ext cx="3811509" cy="738664"/>
          </a:xfrm>
          <a:prstGeom prst="rect">
            <a:avLst/>
          </a:prstGeom>
          <a:noFill/>
        </p:spPr>
        <p:txBody>
          <a:bodyPr wrap="square" rtlCol="0">
            <a:spAutoFit/>
          </a:bodyPr>
          <a:lstStyle/>
          <a:p>
            <a:pPr algn="r"/>
            <a:r>
              <a:rPr lang="en-US" sz="1400" dirty="0"/>
              <a:t>Lorraine Call </a:t>
            </a:r>
          </a:p>
          <a:p>
            <a:pPr algn="r"/>
            <a:r>
              <a:rPr lang="en-US" sz="1400" dirty="0"/>
              <a:t>Consultant &amp; Coach, </a:t>
            </a:r>
          </a:p>
          <a:p>
            <a:pPr algn="r"/>
            <a:r>
              <a:rPr lang="en-US" sz="1400" dirty="0"/>
              <a:t>Leadership Training &amp; Development</a:t>
            </a:r>
          </a:p>
        </p:txBody>
      </p:sp>
    </p:spTree>
    <p:extLst>
      <p:ext uri="{BB962C8B-B14F-4D97-AF65-F5344CB8AC3E}">
        <p14:creationId xmlns:p14="http://schemas.microsoft.com/office/powerpoint/2010/main" val="3883026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52A66-C72F-E701-A21E-6C109F9DAA22}"/>
              </a:ext>
            </a:extLst>
          </p:cNvPr>
          <p:cNvSpPr>
            <a:spLocks noGrp="1"/>
          </p:cNvSpPr>
          <p:nvPr>
            <p:ph type="title"/>
          </p:nvPr>
        </p:nvSpPr>
        <p:spPr/>
        <p:txBody>
          <a:bodyPr/>
          <a:lstStyle/>
          <a:p>
            <a:r>
              <a:rPr lang="en-US" dirty="0"/>
              <a:t>      Quarterly Conversations Feed the Review</a:t>
            </a:r>
          </a:p>
        </p:txBody>
      </p:sp>
      <p:sp>
        <p:nvSpPr>
          <p:cNvPr id="3" name="Content Placeholder 2">
            <a:extLst>
              <a:ext uri="{FF2B5EF4-FFF2-40B4-BE49-F238E27FC236}">
                <a16:creationId xmlns:a16="http://schemas.microsoft.com/office/drawing/2014/main" id="{C55F8D4A-A939-085C-5D32-012168F1E97A}"/>
              </a:ext>
            </a:extLst>
          </p:cNvPr>
          <p:cNvSpPr>
            <a:spLocks noGrp="1"/>
          </p:cNvSpPr>
          <p:nvPr>
            <p:ph idx="1"/>
          </p:nvPr>
        </p:nvSpPr>
        <p:spPr>
          <a:xfrm>
            <a:off x="838200" y="1619438"/>
            <a:ext cx="10515600" cy="4351338"/>
          </a:xfrm>
        </p:spPr>
        <p:txBody>
          <a:bodyPr/>
          <a:lstStyle/>
          <a:p>
            <a:pPr marL="0" indent="0">
              <a:buNone/>
            </a:pPr>
            <a:r>
              <a:rPr lang="en-US" dirty="0"/>
              <a:t>Quarterly Conversations should cover: </a:t>
            </a:r>
          </a:p>
          <a:p>
            <a:endParaRPr lang="en-US" dirty="0"/>
          </a:p>
        </p:txBody>
      </p:sp>
      <p:pic>
        <p:nvPicPr>
          <p:cNvPr id="4" name="Graphic 3" descr="Chat with solid fill">
            <a:extLst>
              <a:ext uri="{FF2B5EF4-FFF2-40B4-BE49-F238E27FC236}">
                <a16:creationId xmlns:a16="http://schemas.microsoft.com/office/drawing/2014/main" id="{9A2492F7-2491-05B8-E67B-1E16C6024B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5603" y="230191"/>
            <a:ext cx="1150739" cy="1150739"/>
          </a:xfrm>
          <a:prstGeom prst="rect">
            <a:avLst/>
          </a:prstGeom>
        </p:spPr>
      </p:pic>
      <p:cxnSp>
        <p:nvCxnSpPr>
          <p:cNvPr id="5" name="Straight Connector 4">
            <a:extLst>
              <a:ext uri="{FF2B5EF4-FFF2-40B4-BE49-F238E27FC236}">
                <a16:creationId xmlns:a16="http://schemas.microsoft.com/office/drawing/2014/main" id="{070E146C-C9F9-3684-AE8A-C70013DA69ED}"/>
              </a:ext>
            </a:extLst>
          </p:cNvPr>
          <p:cNvCxnSpPr/>
          <p:nvPr/>
        </p:nvCxnSpPr>
        <p:spPr>
          <a:xfrm>
            <a:off x="1017917" y="1380930"/>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6" name="Graphic 5" descr="User outline">
            <a:extLst>
              <a:ext uri="{FF2B5EF4-FFF2-40B4-BE49-F238E27FC236}">
                <a16:creationId xmlns:a16="http://schemas.microsoft.com/office/drawing/2014/main" id="{2B041138-9DB2-12E0-7672-69EA69F0E87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36610" y="2960217"/>
            <a:ext cx="1966943" cy="1966943"/>
          </a:xfrm>
          <a:prstGeom prst="rect">
            <a:avLst/>
          </a:prstGeom>
        </p:spPr>
      </p:pic>
      <p:sp>
        <p:nvSpPr>
          <p:cNvPr id="7" name="TextBox 6">
            <a:extLst>
              <a:ext uri="{FF2B5EF4-FFF2-40B4-BE49-F238E27FC236}">
                <a16:creationId xmlns:a16="http://schemas.microsoft.com/office/drawing/2014/main" id="{6572F4E9-A683-871B-70B7-75A58C1AAE7A}"/>
              </a:ext>
            </a:extLst>
          </p:cNvPr>
          <p:cNvSpPr txBox="1"/>
          <p:nvPr/>
        </p:nvSpPr>
        <p:spPr>
          <a:xfrm>
            <a:off x="5797236" y="3058789"/>
            <a:ext cx="3745793" cy="646331"/>
          </a:xfrm>
          <a:prstGeom prst="rect">
            <a:avLst/>
          </a:prstGeom>
          <a:noFill/>
        </p:spPr>
        <p:txBody>
          <a:bodyPr wrap="square" rtlCol="0">
            <a:spAutoFit/>
          </a:bodyPr>
          <a:lstStyle/>
          <a:p>
            <a:pPr algn="ctr"/>
            <a:r>
              <a:rPr lang="en-US" b="1" dirty="0"/>
              <a:t>ROCKS </a:t>
            </a:r>
          </a:p>
          <a:p>
            <a:pPr algn="ctr"/>
            <a:r>
              <a:rPr lang="en-US" b="1" dirty="0"/>
              <a:t>The 90 Day World / Priorities</a:t>
            </a:r>
          </a:p>
        </p:txBody>
      </p:sp>
      <p:sp>
        <p:nvSpPr>
          <p:cNvPr id="8" name="TextBox 7">
            <a:extLst>
              <a:ext uri="{FF2B5EF4-FFF2-40B4-BE49-F238E27FC236}">
                <a16:creationId xmlns:a16="http://schemas.microsoft.com/office/drawing/2014/main" id="{D95BC8EB-F10C-8AFC-5E45-F4143395A55D}"/>
              </a:ext>
            </a:extLst>
          </p:cNvPr>
          <p:cNvSpPr txBox="1"/>
          <p:nvPr/>
        </p:nvSpPr>
        <p:spPr>
          <a:xfrm>
            <a:off x="3248763" y="4905730"/>
            <a:ext cx="4142636" cy="646331"/>
          </a:xfrm>
          <a:prstGeom prst="rect">
            <a:avLst/>
          </a:prstGeom>
          <a:noFill/>
        </p:spPr>
        <p:txBody>
          <a:bodyPr wrap="square" rtlCol="0">
            <a:spAutoFit/>
          </a:bodyPr>
          <a:lstStyle/>
          <a:p>
            <a:pPr algn="ctr"/>
            <a:r>
              <a:rPr lang="en-US" b="1" dirty="0"/>
              <a:t>GWC </a:t>
            </a:r>
          </a:p>
          <a:p>
            <a:pPr algn="ctr"/>
            <a:r>
              <a:rPr lang="en-US" b="1" dirty="0"/>
              <a:t>Get it, Want it, Capacity to Do it</a:t>
            </a:r>
          </a:p>
        </p:txBody>
      </p:sp>
      <p:sp>
        <p:nvSpPr>
          <p:cNvPr id="9" name="TextBox 8">
            <a:extLst>
              <a:ext uri="{FF2B5EF4-FFF2-40B4-BE49-F238E27FC236}">
                <a16:creationId xmlns:a16="http://schemas.microsoft.com/office/drawing/2014/main" id="{06139536-AD1F-0825-45F3-B12005EBD958}"/>
              </a:ext>
            </a:extLst>
          </p:cNvPr>
          <p:cNvSpPr txBox="1"/>
          <p:nvPr/>
        </p:nvSpPr>
        <p:spPr>
          <a:xfrm>
            <a:off x="2013797" y="3148776"/>
            <a:ext cx="2831393" cy="646331"/>
          </a:xfrm>
          <a:prstGeom prst="rect">
            <a:avLst/>
          </a:prstGeom>
          <a:noFill/>
        </p:spPr>
        <p:txBody>
          <a:bodyPr wrap="square" rtlCol="0">
            <a:spAutoFit/>
          </a:bodyPr>
          <a:lstStyle/>
          <a:p>
            <a:pPr algn="ctr"/>
            <a:r>
              <a:rPr lang="en-US" b="1" dirty="0"/>
              <a:t>CMU CORE VALUES </a:t>
            </a:r>
          </a:p>
          <a:p>
            <a:pPr algn="ctr"/>
            <a:r>
              <a:rPr lang="en-US" b="1" dirty="0"/>
              <a:t>in Action</a:t>
            </a:r>
          </a:p>
        </p:txBody>
      </p:sp>
    </p:spTree>
    <p:extLst>
      <p:ext uri="{BB962C8B-B14F-4D97-AF65-F5344CB8AC3E}">
        <p14:creationId xmlns:p14="http://schemas.microsoft.com/office/powerpoint/2010/main" val="331705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A4C1-2884-2855-2066-98EDA78C1330}"/>
              </a:ext>
            </a:extLst>
          </p:cNvPr>
          <p:cNvSpPr txBox="1">
            <a:spLocks/>
          </p:cNvSpPr>
          <p:nvPr/>
        </p:nvSpPr>
        <p:spPr>
          <a:xfrm>
            <a:off x="1408944" y="1689897"/>
            <a:ext cx="9655366" cy="87170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t>Our Annual Review Addresses Four</a:t>
            </a:r>
          </a:p>
          <a:p>
            <a:pPr algn="ctr"/>
            <a:r>
              <a:rPr lang="en-US" dirty="0"/>
              <a:t> Job Performance Areas </a:t>
            </a:r>
          </a:p>
        </p:txBody>
      </p:sp>
      <p:cxnSp>
        <p:nvCxnSpPr>
          <p:cNvPr id="8" name="Straight Connector 7">
            <a:extLst>
              <a:ext uri="{FF2B5EF4-FFF2-40B4-BE49-F238E27FC236}">
                <a16:creationId xmlns:a16="http://schemas.microsoft.com/office/drawing/2014/main" id="{8EC25CCC-E3F3-4936-16D7-7866F6DD3E0E}"/>
              </a:ext>
            </a:extLst>
          </p:cNvPr>
          <p:cNvCxnSpPr>
            <a:cxnSpLocks/>
          </p:cNvCxnSpPr>
          <p:nvPr/>
        </p:nvCxnSpPr>
        <p:spPr>
          <a:xfrm>
            <a:off x="1695818" y="1649181"/>
            <a:ext cx="902883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F6C4E7F-C088-8B95-0134-B91D0D725137}"/>
              </a:ext>
            </a:extLst>
          </p:cNvPr>
          <p:cNvCxnSpPr>
            <a:cxnSpLocks/>
          </p:cNvCxnSpPr>
          <p:nvPr/>
        </p:nvCxnSpPr>
        <p:spPr>
          <a:xfrm>
            <a:off x="1722210" y="2988734"/>
            <a:ext cx="902883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22" name="Picture 21">
            <a:extLst>
              <a:ext uri="{FF2B5EF4-FFF2-40B4-BE49-F238E27FC236}">
                <a16:creationId xmlns:a16="http://schemas.microsoft.com/office/drawing/2014/main" id="{D75C6A7B-BFE4-0884-B93D-CA49A9E10D8E}"/>
              </a:ext>
            </a:extLst>
          </p:cNvPr>
          <p:cNvPicPr>
            <a:picLocks noChangeAspect="1"/>
          </p:cNvPicPr>
          <p:nvPr/>
        </p:nvPicPr>
        <p:blipFill>
          <a:blip r:embed="rId3">
            <a:clrChange>
              <a:clrFrom>
                <a:srgbClr val="F4F4F6"/>
              </a:clrFrom>
              <a:clrTo>
                <a:srgbClr val="F4F4F6">
                  <a:alpha val="0"/>
                </a:srgbClr>
              </a:clrTo>
            </a:clrChange>
          </a:blip>
          <a:stretch>
            <a:fillRect/>
          </a:stretch>
        </p:blipFill>
        <p:spPr>
          <a:xfrm>
            <a:off x="2539151" y="3429000"/>
            <a:ext cx="1371791" cy="1448002"/>
          </a:xfrm>
          <a:prstGeom prst="rect">
            <a:avLst/>
          </a:prstGeom>
          <a:effectLst>
            <a:outerShdw blurRad="50800" dist="50800" dir="5400000" algn="ctr" rotWithShape="0">
              <a:schemeClr val="bg1"/>
            </a:outerShdw>
          </a:effectLst>
        </p:spPr>
      </p:pic>
      <p:pic>
        <p:nvPicPr>
          <p:cNvPr id="24" name="Picture 2">
            <a:extLst>
              <a:ext uri="{FF2B5EF4-FFF2-40B4-BE49-F238E27FC236}">
                <a16:creationId xmlns:a16="http://schemas.microsoft.com/office/drawing/2014/main" id="{36B09E5C-A1EC-4B5A-BDE4-6BD7314E7F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2217" y="3705677"/>
            <a:ext cx="963921" cy="963921"/>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a:extLst>
              <a:ext uri="{FF2B5EF4-FFF2-40B4-BE49-F238E27FC236}">
                <a16:creationId xmlns:a16="http://schemas.microsoft.com/office/drawing/2014/main" id="{F52E62DA-FAB7-B401-AFCC-F2254C4A89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6627" y="3731125"/>
            <a:ext cx="938473" cy="938473"/>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a:extLst>
              <a:ext uri="{FF2B5EF4-FFF2-40B4-BE49-F238E27FC236}">
                <a16:creationId xmlns:a16="http://schemas.microsoft.com/office/drawing/2014/main" id="{FAF543F8-687E-0464-CDCA-EE9871E15700}"/>
              </a:ext>
            </a:extLst>
          </p:cNvPr>
          <p:cNvPicPr>
            <a:picLocks noChangeAspect="1" noChangeArrowheads="1"/>
          </p:cNvPicPr>
          <p:nvPr/>
        </p:nvPicPr>
        <p:blipFill>
          <a:blip r:embed="rId6">
            <a:extLst>
              <a:ext uri="{BEBA8EAE-BF5A-486C-A8C5-ECC9F3942E4B}">
                <a14:imgProps xmlns:a14="http://schemas.microsoft.com/office/drawing/2010/main">
                  <a14:imgLayer r:embed="rId7">
                    <a14:imgEffect>
                      <a14:artisticCrisscrossEtching/>
                    </a14:imgEffect>
                  </a14:imgLayer>
                </a14:imgProps>
              </a:ext>
              <a:ext uri="{28A0092B-C50C-407E-A947-70E740481C1C}">
                <a14:useLocalDpi xmlns:a14="http://schemas.microsoft.com/office/drawing/2010/main" val="0"/>
              </a:ext>
            </a:extLst>
          </a:blip>
          <a:srcRect/>
          <a:stretch>
            <a:fillRect/>
          </a:stretch>
        </p:blipFill>
        <p:spPr bwMode="auto">
          <a:xfrm>
            <a:off x="7908601" y="3635623"/>
            <a:ext cx="1209821" cy="1209821"/>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a:extLst>
              <a:ext uri="{FF2B5EF4-FFF2-40B4-BE49-F238E27FC236}">
                <a16:creationId xmlns:a16="http://schemas.microsoft.com/office/drawing/2014/main" id="{469C8E26-5858-334B-D790-6AEE02B8183C}"/>
              </a:ext>
            </a:extLst>
          </p:cNvPr>
          <p:cNvSpPr txBox="1"/>
          <p:nvPr/>
        </p:nvSpPr>
        <p:spPr>
          <a:xfrm>
            <a:off x="2540001" y="4845444"/>
            <a:ext cx="1473200" cy="369332"/>
          </a:xfrm>
          <a:prstGeom prst="rect">
            <a:avLst/>
          </a:prstGeom>
          <a:noFill/>
        </p:spPr>
        <p:txBody>
          <a:bodyPr wrap="square" rtlCol="0">
            <a:spAutoFit/>
          </a:bodyPr>
          <a:lstStyle/>
          <a:p>
            <a:pPr algn="ctr"/>
            <a:r>
              <a:rPr lang="en-US" b="1" dirty="0"/>
              <a:t>Core Values</a:t>
            </a:r>
          </a:p>
        </p:txBody>
      </p:sp>
      <p:sp>
        <p:nvSpPr>
          <p:cNvPr id="28" name="TextBox 27">
            <a:extLst>
              <a:ext uri="{FF2B5EF4-FFF2-40B4-BE49-F238E27FC236}">
                <a16:creationId xmlns:a16="http://schemas.microsoft.com/office/drawing/2014/main" id="{48AC4A40-7699-C097-6B5D-C897EE3FA659}"/>
              </a:ext>
            </a:extLst>
          </p:cNvPr>
          <p:cNvSpPr txBox="1"/>
          <p:nvPr/>
        </p:nvSpPr>
        <p:spPr>
          <a:xfrm>
            <a:off x="5995153" y="4845444"/>
            <a:ext cx="1473200" cy="369332"/>
          </a:xfrm>
          <a:prstGeom prst="rect">
            <a:avLst/>
          </a:prstGeom>
          <a:noFill/>
        </p:spPr>
        <p:txBody>
          <a:bodyPr wrap="square" rtlCol="0">
            <a:spAutoFit/>
          </a:bodyPr>
          <a:lstStyle/>
          <a:p>
            <a:pPr algn="ctr"/>
            <a:r>
              <a:rPr lang="en-US" b="1" dirty="0"/>
              <a:t>Expectations</a:t>
            </a:r>
          </a:p>
        </p:txBody>
      </p:sp>
      <p:sp>
        <p:nvSpPr>
          <p:cNvPr id="31" name="TextBox 30">
            <a:extLst>
              <a:ext uri="{FF2B5EF4-FFF2-40B4-BE49-F238E27FC236}">
                <a16:creationId xmlns:a16="http://schemas.microsoft.com/office/drawing/2014/main" id="{B20E2E5C-91FE-085C-9D6D-DEEF7AAB3DE0}"/>
              </a:ext>
            </a:extLst>
          </p:cNvPr>
          <p:cNvSpPr txBox="1"/>
          <p:nvPr/>
        </p:nvSpPr>
        <p:spPr>
          <a:xfrm>
            <a:off x="4267577" y="4861687"/>
            <a:ext cx="1473200" cy="369332"/>
          </a:xfrm>
          <a:prstGeom prst="rect">
            <a:avLst/>
          </a:prstGeom>
          <a:noFill/>
        </p:spPr>
        <p:txBody>
          <a:bodyPr wrap="square" rtlCol="0">
            <a:spAutoFit/>
          </a:bodyPr>
          <a:lstStyle/>
          <a:p>
            <a:pPr algn="ctr"/>
            <a:r>
              <a:rPr lang="en-US" b="1" dirty="0"/>
              <a:t>GWC</a:t>
            </a:r>
          </a:p>
        </p:txBody>
      </p:sp>
      <p:sp>
        <p:nvSpPr>
          <p:cNvPr id="32" name="TextBox 31">
            <a:extLst>
              <a:ext uri="{FF2B5EF4-FFF2-40B4-BE49-F238E27FC236}">
                <a16:creationId xmlns:a16="http://schemas.microsoft.com/office/drawing/2014/main" id="{779299EC-DAB1-C343-2BA0-77CC29FE80E5}"/>
              </a:ext>
            </a:extLst>
          </p:cNvPr>
          <p:cNvSpPr txBox="1"/>
          <p:nvPr/>
        </p:nvSpPr>
        <p:spPr>
          <a:xfrm>
            <a:off x="7776911" y="4845444"/>
            <a:ext cx="1473200" cy="369332"/>
          </a:xfrm>
          <a:prstGeom prst="rect">
            <a:avLst/>
          </a:prstGeom>
          <a:noFill/>
        </p:spPr>
        <p:txBody>
          <a:bodyPr wrap="square" rtlCol="0">
            <a:spAutoFit/>
          </a:bodyPr>
          <a:lstStyle/>
          <a:p>
            <a:pPr algn="ctr"/>
            <a:r>
              <a:rPr lang="en-US" b="1" dirty="0"/>
              <a:t>Rocks</a:t>
            </a:r>
          </a:p>
        </p:txBody>
      </p:sp>
    </p:spTree>
    <p:extLst>
      <p:ext uri="{BB962C8B-B14F-4D97-AF65-F5344CB8AC3E}">
        <p14:creationId xmlns:p14="http://schemas.microsoft.com/office/powerpoint/2010/main" val="1049497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538905D-B178-9B70-9ED2-10D318C17F73}"/>
              </a:ext>
            </a:extLst>
          </p:cNvPr>
          <p:cNvPicPr>
            <a:picLocks noChangeAspect="1"/>
          </p:cNvPicPr>
          <p:nvPr/>
        </p:nvPicPr>
        <p:blipFill>
          <a:blip r:embed="rId3">
            <a:clrChange>
              <a:clrFrom>
                <a:srgbClr val="F4F4F6"/>
              </a:clrFrom>
              <a:clrTo>
                <a:srgbClr val="F4F4F6">
                  <a:alpha val="0"/>
                </a:srgbClr>
              </a:clrTo>
            </a:clrChange>
          </a:blip>
          <a:stretch>
            <a:fillRect/>
          </a:stretch>
        </p:blipFill>
        <p:spPr>
          <a:xfrm>
            <a:off x="748341" y="141148"/>
            <a:ext cx="1371791" cy="1448002"/>
          </a:xfrm>
          <a:prstGeom prst="rect">
            <a:avLst/>
          </a:prstGeom>
          <a:effectLst>
            <a:outerShdw blurRad="50800" dist="50800" dir="5400000" algn="ctr" rotWithShape="0">
              <a:schemeClr val="bg1"/>
            </a:outerShdw>
          </a:effectLst>
        </p:spPr>
      </p:pic>
      <p:sp>
        <p:nvSpPr>
          <p:cNvPr id="2" name="Title 1">
            <a:extLst>
              <a:ext uri="{FF2B5EF4-FFF2-40B4-BE49-F238E27FC236}">
                <a16:creationId xmlns:a16="http://schemas.microsoft.com/office/drawing/2014/main" id="{697EBF92-016C-5E29-1C36-369B4AE8E594}"/>
              </a:ext>
            </a:extLst>
          </p:cNvPr>
          <p:cNvSpPr>
            <a:spLocks noGrp="1"/>
          </p:cNvSpPr>
          <p:nvPr>
            <p:ph type="title"/>
          </p:nvPr>
        </p:nvSpPr>
        <p:spPr>
          <a:xfrm>
            <a:off x="748341" y="441387"/>
            <a:ext cx="10515600" cy="1325563"/>
          </a:xfrm>
        </p:spPr>
        <p:txBody>
          <a:bodyPr>
            <a:normAutofit/>
          </a:bodyPr>
          <a:lstStyle/>
          <a:p>
            <a:r>
              <a:rPr lang="en-US" sz="3600" b="1" dirty="0"/>
              <a:t>           VALUES IN ACTION, BUILD CULTURE</a:t>
            </a:r>
          </a:p>
        </p:txBody>
      </p:sp>
      <p:graphicFrame>
        <p:nvGraphicFramePr>
          <p:cNvPr id="4" name="Content Placeholder 3">
            <a:extLst>
              <a:ext uri="{FF2B5EF4-FFF2-40B4-BE49-F238E27FC236}">
                <a16:creationId xmlns:a16="http://schemas.microsoft.com/office/drawing/2014/main" id="{F935F6E7-369F-8BF7-AAC6-A5F74626BED3}"/>
              </a:ext>
            </a:extLst>
          </p:cNvPr>
          <p:cNvGraphicFramePr>
            <a:graphicFrameLocks noGrp="1"/>
          </p:cNvGraphicFramePr>
          <p:nvPr>
            <p:ph idx="1"/>
          </p:nvPr>
        </p:nvGraphicFramePr>
        <p:xfrm>
          <a:off x="838200" y="1836776"/>
          <a:ext cx="10212659" cy="4579837"/>
        </p:xfrm>
        <a:graphic>
          <a:graphicData uri="http://schemas.openxmlformats.org/drawingml/2006/table">
            <a:tbl>
              <a:tblPr firstRow="1" bandRow="1">
                <a:tableStyleId>{5C22544A-7EE6-4342-B048-85BDC9FD1C3A}</a:tableStyleId>
              </a:tblPr>
              <a:tblGrid>
                <a:gridCol w="1427750">
                  <a:extLst>
                    <a:ext uri="{9D8B030D-6E8A-4147-A177-3AD203B41FA5}">
                      <a16:colId xmlns:a16="http://schemas.microsoft.com/office/drawing/2014/main" val="3759238647"/>
                    </a:ext>
                  </a:extLst>
                </a:gridCol>
                <a:gridCol w="8784909">
                  <a:extLst>
                    <a:ext uri="{9D8B030D-6E8A-4147-A177-3AD203B41FA5}">
                      <a16:colId xmlns:a16="http://schemas.microsoft.com/office/drawing/2014/main" val="1270115542"/>
                    </a:ext>
                  </a:extLst>
                </a:gridCol>
              </a:tblGrid>
              <a:tr h="370840">
                <a:tc>
                  <a:txBody>
                    <a:bodyPr/>
                    <a:lstStyle/>
                    <a:p>
                      <a:pPr algn="ctr"/>
                      <a:r>
                        <a:rPr lang="en-US" dirty="0">
                          <a:solidFill>
                            <a:schemeClr val="tx1"/>
                          </a:solidFill>
                        </a:rPr>
                        <a:t>CORE VALUE</a:t>
                      </a:r>
                    </a:p>
                  </a:txBody>
                  <a:tcPr>
                    <a:solidFill>
                      <a:schemeClr val="bg1">
                        <a:lumMod val="85000"/>
                      </a:schemeClr>
                    </a:solidFill>
                  </a:tcPr>
                </a:tc>
                <a:tc>
                  <a:txBody>
                    <a:bodyPr/>
                    <a:lstStyle/>
                    <a:p>
                      <a:pPr algn="ctr"/>
                      <a:r>
                        <a:rPr lang="en-US" dirty="0"/>
                        <a:t>DEFINITION</a:t>
                      </a:r>
                    </a:p>
                  </a:txBody>
                  <a:tcPr>
                    <a:solidFill>
                      <a:schemeClr val="tx1">
                        <a:lumMod val="65000"/>
                        <a:lumOff val="35000"/>
                      </a:schemeClr>
                    </a:solidFill>
                  </a:tcPr>
                </a:tc>
                <a:extLst>
                  <a:ext uri="{0D108BD9-81ED-4DB2-BD59-A6C34878D82A}">
                    <a16:rowId xmlns:a16="http://schemas.microsoft.com/office/drawing/2014/main" val="91265190"/>
                  </a:ext>
                </a:extLst>
              </a:tr>
              <a:tr h="370840">
                <a:tc>
                  <a:txBody>
                    <a:bodyPr/>
                    <a:lstStyle/>
                    <a:p>
                      <a:pPr algn="ctr"/>
                      <a:r>
                        <a:rPr lang="en-US" dirty="0">
                          <a:solidFill>
                            <a:schemeClr val="tx1"/>
                          </a:solidFill>
                        </a:rPr>
                        <a:t>Love </a:t>
                      </a:r>
                    </a:p>
                  </a:txBody>
                  <a:tcPr anchor="ctr">
                    <a:solidFill>
                      <a:schemeClr val="bg1">
                        <a:lumMod val="85000"/>
                      </a:schemeClr>
                    </a:solidFill>
                  </a:tcPr>
                </a:tc>
                <a:tc>
                  <a:txBody>
                    <a:bodyPr/>
                    <a:lstStyle/>
                    <a:p>
                      <a:endParaRPr lang="en-US" sz="1000" kern="1200" dirty="0">
                        <a:solidFill>
                          <a:schemeClr val="bg1"/>
                        </a:solidFill>
                        <a:effectLst/>
                        <a:latin typeface="+mn-lt"/>
                        <a:ea typeface="+mn-ea"/>
                        <a:cs typeface="+mn-cs"/>
                      </a:endParaRPr>
                    </a:p>
                    <a:p>
                      <a:r>
                        <a:rPr lang="en-US" sz="1800" kern="1200" dirty="0">
                          <a:solidFill>
                            <a:schemeClr val="bg1"/>
                          </a:solidFill>
                          <a:effectLst/>
                          <a:latin typeface="+mn-lt"/>
                          <a:ea typeface="+mn-ea"/>
                          <a:cs typeface="+mn-cs"/>
                        </a:rPr>
                        <a:t>Extending oneself for nurturing the growth of self and others.</a:t>
                      </a:r>
                    </a:p>
                    <a:p>
                      <a:endParaRPr lang="en-US" dirty="0">
                        <a:solidFill>
                          <a:schemeClr val="bg1"/>
                        </a:solidFill>
                      </a:endParaRPr>
                    </a:p>
                  </a:txBody>
                  <a:tcPr anchor="ctr">
                    <a:solidFill>
                      <a:schemeClr val="tx1">
                        <a:lumMod val="65000"/>
                        <a:lumOff val="35000"/>
                      </a:schemeClr>
                    </a:solidFill>
                  </a:tcPr>
                </a:tc>
                <a:extLst>
                  <a:ext uri="{0D108BD9-81ED-4DB2-BD59-A6C34878D82A}">
                    <a16:rowId xmlns:a16="http://schemas.microsoft.com/office/drawing/2014/main" val="3879299032"/>
                  </a:ext>
                </a:extLst>
              </a:tr>
              <a:tr h="370840">
                <a:tc>
                  <a:txBody>
                    <a:bodyPr/>
                    <a:lstStyle/>
                    <a:p>
                      <a:pPr algn="ctr"/>
                      <a:r>
                        <a:rPr lang="en-US" dirty="0">
                          <a:solidFill>
                            <a:schemeClr val="tx1"/>
                          </a:solidFill>
                        </a:rPr>
                        <a:t>Dignity</a:t>
                      </a:r>
                    </a:p>
                  </a:txBody>
                  <a:tcPr anchor="ctr">
                    <a:solidFill>
                      <a:schemeClr val="bg1">
                        <a:lumMod val="85000"/>
                      </a:schemeClr>
                    </a:solidFill>
                  </a:tcPr>
                </a:tc>
                <a:tc>
                  <a:txBody>
                    <a:bodyPr/>
                    <a:lstStyle/>
                    <a:p>
                      <a:r>
                        <a:rPr lang="en-US" sz="1800" kern="1200" dirty="0">
                          <a:solidFill>
                            <a:schemeClr val="bg1"/>
                          </a:solidFill>
                          <a:effectLst/>
                          <a:latin typeface="+mn-lt"/>
                          <a:ea typeface="+mn-ea"/>
                          <a:cs typeface="+mn-cs"/>
                        </a:rPr>
                        <a:t>Respecting the intrinsic value of each person and believing that others act from a foundation of goodwill.</a:t>
                      </a:r>
                      <a:endParaRPr lang="en-US" dirty="0">
                        <a:solidFill>
                          <a:schemeClr val="bg1"/>
                        </a:solidFill>
                      </a:endParaRPr>
                    </a:p>
                  </a:txBody>
                  <a:tcPr anchor="ctr">
                    <a:solidFill>
                      <a:schemeClr val="tx1">
                        <a:lumMod val="65000"/>
                        <a:lumOff val="35000"/>
                      </a:schemeClr>
                    </a:solidFill>
                  </a:tcPr>
                </a:tc>
                <a:extLst>
                  <a:ext uri="{0D108BD9-81ED-4DB2-BD59-A6C34878D82A}">
                    <a16:rowId xmlns:a16="http://schemas.microsoft.com/office/drawing/2014/main" val="1841063596"/>
                  </a:ext>
                </a:extLst>
              </a:tr>
              <a:tr h="172674">
                <a:tc>
                  <a:txBody>
                    <a:bodyPr/>
                    <a:lstStyle/>
                    <a:p>
                      <a:pPr algn="ctr"/>
                      <a:r>
                        <a:rPr lang="en-US" dirty="0">
                          <a:solidFill>
                            <a:schemeClr val="tx1"/>
                          </a:solidFill>
                        </a:rPr>
                        <a:t>Courage</a:t>
                      </a:r>
                    </a:p>
                  </a:txBody>
                  <a:tcPr anchor="ctr">
                    <a:solidFill>
                      <a:schemeClr val="bg1">
                        <a:lumMod val="85000"/>
                      </a:schemeClr>
                    </a:solidFill>
                  </a:tcPr>
                </a:tc>
                <a:tc>
                  <a:txBody>
                    <a:bodyPr/>
                    <a:lstStyle/>
                    <a:p>
                      <a:r>
                        <a:rPr lang="en-US" sz="1800" kern="1200" dirty="0">
                          <a:solidFill>
                            <a:schemeClr val="bg1"/>
                          </a:solidFill>
                          <a:effectLst/>
                          <a:latin typeface="+mn-lt"/>
                          <a:ea typeface="+mn-ea"/>
                          <a:cs typeface="+mn-cs"/>
                        </a:rPr>
                        <a:t>Taking risks in the pursuit of new possibilities.</a:t>
                      </a:r>
                      <a:endParaRPr lang="en-US" dirty="0">
                        <a:solidFill>
                          <a:schemeClr val="bg1"/>
                        </a:solidFill>
                      </a:endParaRPr>
                    </a:p>
                  </a:txBody>
                  <a:tcPr anchor="ctr">
                    <a:solidFill>
                      <a:schemeClr val="tx1">
                        <a:lumMod val="65000"/>
                        <a:lumOff val="35000"/>
                      </a:schemeClr>
                    </a:solidFill>
                  </a:tcPr>
                </a:tc>
                <a:extLst>
                  <a:ext uri="{0D108BD9-81ED-4DB2-BD59-A6C34878D82A}">
                    <a16:rowId xmlns:a16="http://schemas.microsoft.com/office/drawing/2014/main" val="2669998557"/>
                  </a:ext>
                </a:extLst>
              </a:tr>
              <a:tr h="370840">
                <a:tc>
                  <a:txBody>
                    <a:bodyPr/>
                    <a:lstStyle/>
                    <a:p>
                      <a:pPr algn="ctr"/>
                      <a:r>
                        <a:rPr lang="en-US" dirty="0">
                          <a:solidFill>
                            <a:schemeClr val="tx1"/>
                          </a:solidFill>
                        </a:rPr>
                        <a:t>Humility</a:t>
                      </a:r>
                    </a:p>
                  </a:txBody>
                  <a:tcPr anchor="ctr">
                    <a:solidFill>
                      <a:schemeClr val="bg1">
                        <a:lumMod val="85000"/>
                      </a:schemeClr>
                    </a:solidFill>
                  </a:tcPr>
                </a:tc>
                <a:tc>
                  <a:txBody>
                    <a:bodyPr/>
                    <a:lstStyle/>
                    <a:p>
                      <a:r>
                        <a:rPr lang="en-US" sz="1800" kern="1200" dirty="0">
                          <a:solidFill>
                            <a:schemeClr val="bg1"/>
                          </a:solidFill>
                          <a:effectLst/>
                          <a:latin typeface="+mn-lt"/>
                          <a:ea typeface="+mn-ea"/>
                          <a:cs typeface="+mn-cs"/>
                        </a:rPr>
                        <a:t>Suspending one's ego and pride to recognize that no idea is perfect and being open to </a:t>
                      </a:r>
                    </a:p>
                    <a:p>
                      <a:r>
                        <a:rPr lang="en-US" sz="1800" kern="1200" dirty="0">
                          <a:solidFill>
                            <a:schemeClr val="bg1"/>
                          </a:solidFill>
                          <a:effectLst/>
                          <a:latin typeface="+mn-lt"/>
                          <a:ea typeface="+mn-ea"/>
                          <a:cs typeface="+mn-cs"/>
                        </a:rPr>
                        <a:t>the input of others.</a:t>
                      </a:r>
                      <a:endParaRPr lang="en-US" dirty="0">
                        <a:solidFill>
                          <a:schemeClr val="bg1"/>
                        </a:solidFill>
                      </a:endParaRPr>
                    </a:p>
                  </a:txBody>
                  <a:tcPr anchor="ctr">
                    <a:solidFill>
                      <a:schemeClr val="tx1">
                        <a:lumMod val="65000"/>
                        <a:lumOff val="35000"/>
                      </a:schemeClr>
                    </a:solidFill>
                  </a:tcPr>
                </a:tc>
                <a:extLst>
                  <a:ext uri="{0D108BD9-81ED-4DB2-BD59-A6C34878D82A}">
                    <a16:rowId xmlns:a16="http://schemas.microsoft.com/office/drawing/2014/main" val="3930780514"/>
                  </a:ext>
                </a:extLst>
              </a:tr>
              <a:tr h="634412">
                <a:tc>
                  <a:txBody>
                    <a:bodyPr/>
                    <a:lstStyle/>
                    <a:p>
                      <a:pPr algn="ctr"/>
                      <a:r>
                        <a:rPr lang="en-US" dirty="0">
                          <a:solidFill>
                            <a:schemeClr val="tx1"/>
                          </a:solidFill>
                        </a:rPr>
                        <a:t>Resiliency</a:t>
                      </a:r>
                    </a:p>
                  </a:txBody>
                  <a:tcPr anchor="ctr">
                    <a:solidFill>
                      <a:schemeClr val="bg1">
                        <a:lumMod val="85000"/>
                      </a:schemeClr>
                    </a:solidFill>
                  </a:tcPr>
                </a:tc>
                <a:tc>
                  <a:txBody>
                    <a:bodyPr/>
                    <a:lstStyle/>
                    <a:p>
                      <a:r>
                        <a:rPr lang="en-US" sz="1800" kern="1200" dirty="0">
                          <a:solidFill>
                            <a:schemeClr val="bg1"/>
                          </a:solidFill>
                          <a:effectLst/>
                          <a:latin typeface="+mn-lt"/>
                          <a:ea typeface="+mn-ea"/>
                          <a:cs typeface="+mn-cs"/>
                        </a:rPr>
                        <a:t>Investing in the future by adapting to changes, overcoming challenges, and pursuing opportunity.</a:t>
                      </a:r>
                      <a:endParaRPr lang="en-US" dirty="0">
                        <a:solidFill>
                          <a:schemeClr val="bg1"/>
                        </a:solidFill>
                      </a:endParaRPr>
                    </a:p>
                  </a:txBody>
                  <a:tcPr anchor="ctr">
                    <a:solidFill>
                      <a:schemeClr val="tx1">
                        <a:lumMod val="65000"/>
                        <a:lumOff val="35000"/>
                      </a:schemeClr>
                    </a:solidFill>
                  </a:tcPr>
                </a:tc>
                <a:extLst>
                  <a:ext uri="{0D108BD9-81ED-4DB2-BD59-A6C34878D82A}">
                    <a16:rowId xmlns:a16="http://schemas.microsoft.com/office/drawing/2014/main" val="2795111193"/>
                  </a:ext>
                </a:extLst>
              </a:tr>
              <a:tr h="516503">
                <a:tc>
                  <a:txBody>
                    <a:bodyPr/>
                    <a:lstStyle/>
                    <a:p>
                      <a:pPr algn="ctr"/>
                      <a:r>
                        <a:rPr lang="en-US" dirty="0">
                          <a:solidFill>
                            <a:schemeClr val="tx1"/>
                          </a:solidFill>
                        </a:rPr>
                        <a:t>Curiosity</a:t>
                      </a:r>
                    </a:p>
                  </a:txBody>
                  <a:tcPr anchor="ctr">
                    <a:solidFill>
                      <a:schemeClr val="bg1">
                        <a:lumMod val="85000"/>
                      </a:schemeClr>
                    </a:solidFill>
                  </a:tcPr>
                </a:tc>
                <a:tc>
                  <a:txBody>
                    <a:bodyPr/>
                    <a:lstStyle/>
                    <a:p>
                      <a:r>
                        <a:rPr lang="en-US" sz="1800" kern="1200" dirty="0">
                          <a:solidFill>
                            <a:schemeClr val="bg1"/>
                          </a:solidFill>
                          <a:effectLst/>
                          <a:latin typeface="+mn-lt"/>
                          <a:ea typeface="+mn-ea"/>
                          <a:cs typeface="+mn-cs"/>
                        </a:rPr>
                        <a:t>Cultivating awe and exploring the unknown.</a:t>
                      </a:r>
                      <a:endParaRPr lang="en-US" dirty="0">
                        <a:solidFill>
                          <a:schemeClr val="bg1"/>
                        </a:solidFill>
                      </a:endParaRPr>
                    </a:p>
                  </a:txBody>
                  <a:tcPr anchor="ctr">
                    <a:solidFill>
                      <a:schemeClr val="tx1">
                        <a:lumMod val="65000"/>
                        <a:lumOff val="35000"/>
                      </a:schemeClr>
                    </a:solidFill>
                  </a:tcPr>
                </a:tc>
                <a:extLst>
                  <a:ext uri="{0D108BD9-81ED-4DB2-BD59-A6C34878D82A}">
                    <a16:rowId xmlns:a16="http://schemas.microsoft.com/office/drawing/2014/main" val="406630608"/>
                  </a:ext>
                </a:extLst>
              </a:tr>
              <a:tr h="614014">
                <a:tc>
                  <a:txBody>
                    <a:bodyPr/>
                    <a:lstStyle/>
                    <a:p>
                      <a:pPr algn="ctr"/>
                      <a:r>
                        <a:rPr lang="en-US" dirty="0">
                          <a:solidFill>
                            <a:schemeClr val="tx1"/>
                          </a:solidFill>
                        </a:rPr>
                        <a:t>Power</a:t>
                      </a:r>
                    </a:p>
                  </a:txBody>
                  <a:tcPr anchor="ctr">
                    <a:solidFill>
                      <a:schemeClr val="bg1">
                        <a:lumMod val="85000"/>
                      </a:schemeClr>
                    </a:solidFill>
                  </a:tcPr>
                </a:tc>
                <a:tc>
                  <a:txBody>
                    <a:bodyPr/>
                    <a:lstStyle/>
                    <a:p>
                      <a:r>
                        <a:rPr lang="en-US" sz="1800" kern="1200" dirty="0">
                          <a:solidFill>
                            <a:schemeClr val="bg1"/>
                          </a:solidFill>
                          <a:effectLst/>
                          <a:latin typeface="+mn-lt"/>
                          <a:ea typeface="+mn-ea"/>
                          <a:cs typeface="+mn-cs"/>
                        </a:rPr>
                        <a:t>The strength to act collaboratively with individual agency to achieve our goals.</a:t>
                      </a:r>
                      <a:endParaRPr lang="en-US" dirty="0">
                        <a:solidFill>
                          <a:schemeClr val="bg1"/>
                        </a:solidFill>
                      </a:endParaRPr>
                    </a:p>
                  </a:txBody>
                  <a:tcPr anchor="ctr">
                    <a:solidFill>
                      <a:schemeClr val="tx1">
                        <a:lumMod val="65000"/>
                        <a:lumOff val="35000"/>
                      </a:schemeClr>
                    </a:solidFill>
                  </a:tcPr>
                </a:tc>
                <a:extLst>
                  <a:ext uri="{0D108BD9-81ED-4DB2-BD59-A6C34878D82A}">
                    <a16:rowId xmlns:a16="http://schemas.microsoft.com/office/drawing/2014/main" val="972727294"/>
                  </a:ext>
                </a:extLst>
              </a:tr>
            </a:tbl>
          </a:graphicData>
        </a:graphic>
      </p:graphicFrame>
      <p:cxnSp>
        <p:nvCxnSpPr>
          <p:cNvPr id="5" name="Straight Connector 4">
            <a:extLst>
              <a:ext uri="{FF2B5EF4-FFF2-40B4-BE49-F238E27FC236}">
                <a16:creationId xmlns:a16="http://schemas.microsoft.com/office/drawing/2014/main" id="{12B653FF-ECC6-E89D-459F-15DFFA316F1E}"/>
              </a:ext>
            </a:extLst>
          </p:cNvPr>
          <p:cNvCxnSpPr/>
          <p:nvPr/>
        </p:nvCxnSpPr>
        <p:spPr>
          <a:xfrm>
            <a:off x="838200" y="1328367"/>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601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A4C1-2884-2855-2066-98EDA78C1330}"/>
              </a:ext>
            </a:extLst>
          </p:cNvPr>
          <p:cNvSpPr txBox="1">
            <a:spLocks/>
          </p:cNvSpPr>
          <p:nvPr/>
        </p:nvSpPr>
        <p:spPr>
          <a:xfrm>
            <a:off x="1676400" y="604796"/>
            <a:ext cx="9655366" cy="87170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t># 1 - CMU’s CORE VALUES </a:t>
            </a:r>
          </a:p>
        </p:txBody>
      </p:sp>
      <p:cxnSp>
        <p:nvCxnSpPr>
          <p:cNvPr id="8" name="Straight Connector 7">
            <a:extLst>
              <a:ext uri="{FF2B5EF4-FFF2-40B4-BE49-F238E27FC236}">
                <a16:creationId xmlns:a16="http://schemas.microsoft.com/office/drawing/2014/main" id="{8EC25CCC-E3F3-4936-16D7-7866F6DD3E0E}"/>
              </a:ext>
            </a:extLst>
          </p:cNvPr>
          <p:cNvCxnSpPr/>
          <p:nvPr/>
        </p:nvCxnSpPr>
        <p:spPr>
          <a:xfrm>
            <a:off x="860234" y="1208914"/>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759E0BBE-219D-4F2B-3E7C-B3ACAF4C886C}"/>
              </a:ext>
            </a:extLst>
          </p:cNvPr>
          <p:cNvPicPr>
            <a:picLocks noChangeAspect="1"/>
          </p:cNvPicPr>
          <p:nvPr/>
        </p:nvPicPr>
        <p:blipFill>
          <a:blip r:embed="rId3"/>
          <a:stretch>
            <a:fillRect/>
          </a:stretch>
        </p:blipFill>
        <p:spPr>
          <a:xfrm>
            <a:off x="1395854" y="1280383"/>
            <a:ext cx="8758799" cy="2421146"/>
          </a:xfrm>
          <a:prstGeom prst="rect">
            <a:avLst/>
          </a:prstGeom>
        </p:spPr>
      </p:pic>
      <p:sp>
        <p:nvSpPr>
          <p:cNvPr id="13" name="TextBox 12">
            <a:extLst>
              <a:ext uri="{FF2B5EF4-FFF2-40B4-BE49-F238E27FC236}">
                <a16:creationId xmlns:a16="http://schemas.microsoft.com/office/drawing/2014/main" id="{3150678D-946C-1D94-9448-FBA69C0326AC}"/>
              </a:ext>
            </a:extLst>
          </p:cNvPr>
          <p:cNvSpPr txBox="1"/>
          <p:nvPr/>
        </p:nvSpPr>
        <p:spPr>
          <a:xfrm>
            <a:off x="860234" y="4118849"/>
            <a:ext cx="10580917" cy="2339102"/>
          </a:xfrm>
          <a:prstGeom prst="rect">
            <a:avLst/>
          </a:prstGeom>
          <a:noFill/>
        </p:spPr>
        <p:txBody>
          <a:bodyPr wrap="square" rtlCol="0">
            <a:spAutoFit/>
          </a:bodyPr>
          <a:lstStyle/>
          <a:p>
            <a:pPr marL="285750" indent="-285750">
              <a:buFont typeface="Arial" panose="020B0604020202020204" pitchFamily="34" charset="0"/>
              <a:buChar char="•"/>
            </a:pPr>
            <a:r>
              <a:rPr lang="en-US" sz="3200" dirty="0"/>
              <a:t>What core value(s) resonates most with you? Why? </a:t>
            </a:r>
          </a:p>
          <a:p>
            <a:pPr marL="285750" indent="-285750">
              <a:buFont typeface="Arial" panose="020B0604020202020204" pitchFamily="34" charset="0"/>
              <a:buChar char="•"/>
            </a:pPr>
            <a:r>
              <a:rPr lang="en-US" sz="3200" dirty="0"/>
              <a:t>How are you demonstrating the core values in the workplace? </a:t>
            </a:r>
          </a:p>
          <a:p>
            <a:pPr marL="285750" indent="-285750">
              <a:buFont typeface="Arial" panose="020B0604020202020204" pitchFamily="34" charset="0"/>
              <a:buChar char="•"/>
            </a:pPr>
            <a:r>
              <a:rPr lang="en-US" sz="3200" dirty="0"/>
              <a:t>How consistent are you? </a:t>
            </a:r>
          </a:p>
          <a:p>
            <a:endParaRPr lang="en-US" dirty="0"/>
          </a:p>
        </p:txBody>
      </p:sp>
      <p:pic>
        <p:nvPicPr>
          <p:cNvPr id="3" name="Picture 2">
            <a:extLst>
              <a:ext uri="{FF2B5EF4-FFF2-40B4-BE49-F238E27FC236}">
                <a16:creationId xmlns:a16="http://schemas.microsoft.com/office/drawing/2014/main" id="{DD525CBD-ACDD-16A0-DE57-5BB7D69B8BE4}"/>
              </a:ext>
            </a:extLst>
          </p:cNvPr>
          <p:cNvPicPr>
            <a:picLocks noChangeAspect="1"/>
          </p:cNvPicPr>
          <p:nvPr/>
        </p:nvPicPr>
        <p:blipFill>
          <a:blip r:embed="rId4">
            <a:clrChange>
              <a:clrFrom>
                <a:srgbClr val="F4F4F6"/>
              </a:clrFrom>
              <a:clrTo>
                <a:srgbClr val="F4F4F6">
                  <a:alpha val="0"/>
                </a:srgbClr>
              </a:clrTo>
            </a:clrChange>
          </a:blip>
          <a:stretch>
            <a:fillRect/>
          </a:stretch>
        </p:blipFill>
        <p:spPr>
          <a:xfrm>
            <a:off x="309987" y="28500"/>
            <a:ext cx="1371791" cy="1448002"/>
          </a:xfrm>
          <a:prstGeom prst="rect">
            <a:avLst/>
          </a:prstGeom>
          <a:effectLst>
            <a:outerShdw blurRad="50800" dist="50800" dir="5400000" algn="ctr" rotWithShape="0">
              <a:schemeClr val="bg1"/>
            </a:outerShdw>
          </a:effectLst>
        </p:spPr>
      </p:pic>
    </p:spTree>
    <p:extLst>
      <p:ext uri="{BB962C8B-B14F-4D97-AF65-F5344CB8AC3E}">
        <p14:creationId xmlns:p14="http://schemas.microsoft.com/office/powerpoint/2010/main" val="4159681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107F5-17A8-641D-C48E-2EA08A7374E1}"/>
              </a:ext>
            </a:extLst>
          </p:cNvPr>
          <p:cNvSpPr>
            <a:spLocks noGrp="1"/>
          </p:cNvSpPr>
          <p:nvPr>
            <p:ph type="title"/>
          </p:nvPr>
        </p:nvSpPr>
        <p:spPr>
          <a:xfrm>
            <a:off x="839788" y="309230"/>
            <a:ext cx="10515600" cy="1325563"/>
          </a:xfrm>
        </p:spPr>
        <p:txBody>
          <a:bodyPr>
            <a:normAutofit/>
          </a:bodyPr>
          <a:lstStyle/>
          <a:p>
            <a:r>
              <a:rPr lang="en-US" sz="3600" dirty="0"/>
              <a:t>           </a:t>
            </a:r>
            <a:r>
              <a:rPr lang="en-US" sz="3600" b="1" dirty="0"/>
              <a:t>CORE VALUE RATING SCALE</a:t>
            </a:r>
          </a:p>
        </p:txBody>
      </p:sp>
      <p:sp>
        <p:nvSpPr>
          <p:cNvPr id="3" name="Text Placeholder 2">
            <a:extLst>
              <a:ext uri="{FF2B5EF4-FFF2-40B4-BE49-F238E27FC236}">
                <a16:creationId xmlns:a16="http://schemas.microsoft.com/office/drawing/2014/main" id="{A2894B0D-F006-41AC-8018-F23EB4896A18}"/>
              </a:ext>
            </a:extLst>
          </p:cNvPr>
          <p:cNvSpPr>
            <a:spLocks noGrp="1"/>
          </p:cNvSpPr>
          <p:nvPr>
            <p:ph type="body" idx="1"/>
          </p:nvPr>
        </p:nvSpPr>
        <p:spPr>
          <a:xfrm>
            <a:off x="839788" y="1250308"/>
            <a:ext cx="5157787" cy="823912"/>
          </a:xfrm>
        </p:spPr>
        <p:txBody>
          <a:bodyPr/>
          <a:lstStyle/>
          <a:p>
            <a:r>
              <a:rPr lang="en-US" u="sng" dirty="0"/>
              <a:t>Rating Scale</a:t>
            </a:r>
          </a:p>
        </p:txBody>
      </p:sp>
      <p:sp>
        <p:nvSpPr>
          <p:cNvPr id="4" name="Content Placeholder 3">
            <a:extLst>
              <a:ext uri="{FF2B5EF4-FFF2-40B4-BE49-F238E27FC236}">
                <a16:creationId xmlns:a16="http://schemas.microsoft.com/office/drawing/2014/main" id="{CD9453B7-A034-FF49-340E-8F223F0B10AE}"/>
              </a:ext>
            </a:extLst>
          </p:cNvPr>
          <p:cNvSpPr>
            <a:spLocks noGrp="1"/>
          </p:cNvSpPr>
          <p:nvPr>
            <p:ph sz="half" idx="2"/>
          </p:nvPr>
        </p:nvSpPr>
        <p:spPr>
          <a:xfrm>
            <a:off x="928058" y="2133731"/>
            <a:ext cx="1613480" cy="3684588"/>
          </a:xfrm>
        </p:spPr>
        <p:txBody>
          <a:bodyPr>
            <a:normAutofit fontScale="77500" lnSpcReduction="20000"/>
          </a:bodyPr>
          <a:lstStyle/>
          <a:p>
            <a:pPr marL="0" indent="0">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 +/-, -</a:t>
            </a:r>
          </a:p>
          <a:p>
            <a:pPr marL="0" indent="0">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Placeholder 4">
            <a:extLst>
              <a:ext uri="{FF2B5EF4-FFF2-40B4-BE49-F238E27FC236}">
                <a16:creationId xmlns:a16="http://schemas.microsoft.com/office/drawing/2014/main" id="{204D446E-0F65-E2F8-C47D-6D4E93039771}"/>
              </a:ext>
            </a:extLst>
          </p:cNvPr>
          <p:cNvSpPr>
            <a:spLocks noGrp="1"/>
          </p:cNvSpPr>
          <p:nvPr>
            <p:ph type="body" sz="quarter" idx="3"/>
          </p:nvPr>
        </p:nvSpPr>
        <p:spPr>
          <a:xfrm>
            <a:off x="2824218" y="1261552"/>
            <a:ext cx="5566245" cy="823912"/>
          </a:xfrm>
        </p:spPr>
        <p:txBody>
          <a:bodyPr/>
          <a:lstStyle/>
          <a:p>
            <a:r>
              <a:rPr lang="en-US" u="sng" dirty="0"/>
              <a:t>Means</a:t>
            </a:r>
          </a:p>
        </p:txBody>
      </p:sp>
      <p:sp>
        <p:nvSpPr>
          <p:cNvPr id="6" name="Content Placeholder 5">
            <a:extLst>
              <a:ext uri="{FF2B5EF4-FFF2-40B4-BE49-F238E27FC236}">
                <a16:creationId xmlns:a16="http://schemas.microsoft.com/office/drawing/2014/main" id="{47E89241-51E8-6CA7-739A-7D47A97FB6C1}"/>
              </a:ext>
            </a:extLst>
          </p:cNvPr>
          <p:cNvSpPr>
            <a:spLocks noGrp="1"/>
          </p:cNvSpPr>
          <p:nvPr>
            <p:ph sz="quarter" idx="4"/>
          </p:nvPr>
        </p:nvSpPr>
        <p:spPr>
          <a:xfrm>
            <a:off x="2824218" y="2085464"/>
            <a:ext cx="8610309" cy="4505000"/>
          </a:xfrm>
        </p:spPr>
        <p:txBody>
          <a:bodyPr>
            <a:normAutofit fontScale="77500" lnSpcReduction="20000"/>
          </a:bodyPr>
          <a:lstStyle/>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 (plus)</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 The employee lives the Core Value most of the time. Focus on</a:t>
            </a:r>
          </a:p>
          <a:p>
            <a:pPr marL="0" indent="0">
              <a:spcBef>
                <a:spcPts val="0"/>
              </a:spcBef>
              <a:buNone/>
            </a:pP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intentionality and growth and don’t get hung up on it being 100% of</a:t>
            </a:r>
          </a:p>
          <a:p>
            <a:pPr marL="0" indent="0">
              <a:spcBef>
                <a:spcPts val="0"/>
              </a:spcBef>
              <a:buNone/>
            </a:pP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the time or perfection.</a:t>
            </a:r>
          </a:p>
          <a:p>
            <a:pPr marL="0" marR="0" indent="0">
              <a:spcBef>
                <a:spcPts val="0"/>
              </a:spcBef>
              <a:spcAft>
                <a:spcPts val="0"/>
              </a:spcAft>
              <a:buNone/>
            </a:pP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(plus / minus)</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 The employee lives this Core Value sometimes with</a:t>
            </a:r>
          </a:p>
          <a:p>
            <a:pPr marL="0" indent="0">
              <a:spcBef>
                <a:spcPts val="0"/>
              </a:spcBef>
              <a:buNone/>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other times the value not being observed in their work life. </a:t>
            </a:r>
          </a:p>
          <a:p>
            <a:pPr marL="0" indent="0">
              <a:spcBef>
                <a:spcPts val="0"/>
              </a:spcBef>
              <a:buNone/>
            </a:pP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 (minus)</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 The employee does not live the core value most of the time and it </a:t>
            </a:r>
          </a:p>
          <a:p>
            <a:pPr marL="0" indent="0">
              <a:spcBef>
                <a:spcPts val="0"/>
              </a:spcBef>
              <a:buNone/>
            </a:pP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isn’t observed in their work life.</a:t>
            </a:r>
          </a:p>
          <a:p>
            <a:pPr marL="0" marR="0" indent="0">
              <a:spcBef>
                <a:spcPts val="0"/>
              </a:spcBef>
              <a:spcAft>
                <a:spcPts val="0"/>
              </a:spcAft>
              <a:buNone/>
            </a:pP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The Bar:</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For all employees, the expectation is that their annual review reflects </a:t>
            </a:r>
          </a:p>
          <a:p>
            <a:pPr marL="0" marR="0" indent="0">
              <a:spcBef>
                <a:spcPts val="0"/>
              </a:spcBef>
              <a:spcAft>
                <a:spcPts val="0"/>
              </a:spcAft>
              <a:buNone/>
            </a:pPr>
            <a:r>
              <a:rPr lang="en-US" sz="2600" b="1" kern="100" dirty="0">
                <a:latin typeface="Calibri" panose="020F0502020204030204" pitchFamily="34" charset="0"/>
                <a:ea typeface="Calibri" panose="020F0502020204030204" pitchFamily="34" charset="0"/>
                <a:cs typeface="Times New Roman" panose="02020603050405020304" pitchFamily="18" charset="0"/>
              </a:rPr>
              <a:t>                </a:t>
            </a: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5 + (plus) ratings</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2</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 (plus / minus)</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ratings across the 7 core</a:t>
            </a:r>
          </a:p>
          <a:p>
            <a:pPr marL="0" marR="0" indent="0">
              <a:spcBef>
                <a:spcPts val="0"/>
              </a:spcBef>
              <a:spcAft>
                <a:spcPts val="0"/>
              </a:spcAft>
              <a:buNone/>
            </a:pP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values. </a:t>
            </a:r>
          </a:p>
          <a:p>
            <a:pPr marL="0" marR="0" indent="0">
              <a:spcBef>
                <a:spcPts val="0"/>
              </a:spcBef>
              <a:spcAft>
                <a:spcPts val="0"/>
              </a:spcAft>
              <a:buNone/>
            </a:pPr>
            <a:endParaRPr lang="en-US" sz="2600" i="1"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2600" i="1"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600" i="1" kern="100" dirty="0">
                <a:effectLst/>
                <a:latin typeface="Calibri" panose="020F0502020204030204" pitchFamily="34" charset="0"/>
                <a:ea typeface="Calibri" panose="020F0502020204030204" pitchFamily="34" charset="0"/>
                <a:cs typeface="Times New Roman" panose="02020603050405020304" pitchFamily="18" charset="0"/>
              </a:rPr>
              <a:t>Less than 5 + (plus) ratings and any – (minus) ratings across the core values will prompt the need to outline a plan for improvement (PIP).</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cxnSp>
        <p:nvCxnSpPr>
          <p:cNvPr id="8" name="Straight Connector 7">
            <a:extLst>
              <a:ext uri="{FF2B5EF4-FFF2-40B4-BE49-F238E27FC236}">
                <a16:creationId xmlns:a16="http://schemas.microsoft.com/office/drawing/2014/main" id="{6D99DDD9-E5D0-B39F-931D-F4DEC2D65A4D}"/>
              </a:ext>
            </a:extLst>
          </p:cNvPr>
          <p:cNvCxnSpPr/>
          <p:nvPr/>
        </p:nvCxnSpPr>
        <p:spPr>
          <a:xfrm>
            <a:off x="928058" y="1339518"/>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53E06FE-A2B9-BAB0-DC9E-62651307E240}"/>
              </a:ext>
            </a:extLst>
          </p:cNvPr>
          <p:cNvPicPr>
            <a:picLocks noChangeAspect="1"/>
          </p:cNvPicPr>
          <p:nvPr/>
        </p:nvPicPr>
        <p:blipFill>
          <a:blip r:embed="rId3">
            <a:clrChange>
              <a:clrFrom>
                <a:srgbClr val="F4F4F6"/>
              </a:clrFrom>
              <a:clrTo>
                <a:srgbClr val="F4F4F6">
                  <a:alpha val="0"/>
                </a:srgbClr>
              </a:clrTo>
            </a:clrChange>
          </a:blip>
          <a:stretch>
            <a:fillRect/>
          </a:stretch>
        </p:blipFill>
        <p:spPr>
          <a:xfrm>
            <a:off x="748341" y="55768"/>
            <a:ext cx="1371791" cy="1448002"/>
          </a:xfrm>
          <a:prstGeom prst="rect">
            <a:avLst/>
          </a:prstGeom>
          <a:effectLst>
            <a:outerShdw blurRad="50800" dist="50800" dir="5400000" algn="ctr" rotWithShape="0">
              <a:schemeClr val="bg1"/>
            </a:outerShdw>
          </a:effectLst>
        </p:spPr>
      </p:pic>
    </p:spTree>
    <p:extLst>
      <p:ext uri="{BB962C8B-B14F-4D97-AF65-F5344CB8AC3E}">
        <p14:creationId xmlns:p14="http://schemas.microsoft.com/office/powerpoint/2010/main" val="2387203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A4C1-2884-2855-2066-98EDA78C1330}"/>
              </a:ext>
            </a:extLst>
          </p:cNvPr>
          <p:cNvSpPr txBox="1">
            <a:spLocks/>
          </p:cNvSpPr>
          <p:nvPr/>
        </p:nvSpPr>
        <p:spPr>
          <a:xfrm>
            <a:off x="1676400" y="604796"/>
            <a:ext cx="9655366" cy="87170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t># 2 - GWC</a:t>
            </a:r>
          </a:p>
        </p:txBody>
      </p:sp>
      <p:cxnSp>
        <p:nvCxnSpPr>
          <p:cNvPr id="8" name="Straight Connector 7">
            <a:extLst>
              <a:ext uri="{FF2B5EF4-FFF2-40B4-BE49-F238E27FC236}">
                <a16:creationId xmlns:a16="http://schemas.microsoft.com/office/drawing/2014/main" id="{8EC25CCC-E3F3-4936-16D7-7866F6DD3E0E}"/>
              </a:ext>
            </a:extLst>
          </p:cNvPr>
          <p:cNvCxnSpPr/>
          <p:nvPr/>
        </p:nvCxnSpPr>
        <p:spPr>
          <a:xfrm>
            <a:off x="860234" y="1208914"/>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4" name="Picture 2">
            <a:extLst>
              <a:ext uri="{FF2B5EF4-FFF2-40B4-BE49-F238E27FC236}">
                <a16:creationId xmlns:a16="http://schemas.microsoft.com/office/drawing/2014/main" id="{4DCFBF11-DA2B-CA18-9B35-D544906521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479" y="274056"/>
            <a:ext cx="963921" cy="96392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164F47EB-7986-AE0F-9A12-D8C711C5E884}"/>
              </a:ext>
            </a:extLst>
          </p:cNvPr>
          <p:cNvPicPr>
            <a:picLocks noChangeAspect="1"/>
          </p:cNvPicPr>
          <p:nvPr/>
        </p:nvPicPr>
        <p:blipFill rotWithShape="1">
          <a:blip r:embed="rId4"/>
          <a:srcRect t="8898"/>
          <a:stretch/>
        </p:blipFill>
        <p:spPr>
          <a:xfrm>
            <a:off x="8106581" y="1476502"/>
            <a:ext cx="3247219" cy="2324671"/>
          </a:xfrm>
          <a:prstGeom prst="rect">
            <a:avLst/>
          </a:prstGeom>
        </p:spPr>
      </p:pic>
      <p:sp>
        <p:nvSpPr>
          <p:cNvPr id="7" name="Content Placeholder 2">
            <a:extLst>
              <a:ext uri="{FF2B5EF4-FFF2-40B4-BE49-F238E27FC236}">
                <a16:creationId xmlns:a16="http://schemas.microsoft.com/office/drawing/2014/main" id="{94C17576-E58E-3802-540D-2160712410E1}"/>
              </a:ext>
            </a:extLst>
          </p:cNvPr>
          <p:cNvSpPr txBox="1">
            <a:spLocks/>
          </p:cNvSpPr>
          <p:nvPr/>
        </p:nvSpPr>
        <p:spPr>
          <a:xfrm>
            <a:off x="838200" y="1690690"/>
            <a:ext cx="6900333"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t>Get It </a:t>
            </a:r>
          </a:p>
          <a:p>
            <a:pPr marL="457189" lvl="1" indent="0">
              <a:buFont typeface="Arial" panose="020B0604020202020204" pitchFamily="34" charset="0"/>
              <a:buNone/>
            </a:pPr>
            <a:r>
              <a:rPr lang="en-US" dirty="0"/>
              <a:t>Do you understand your role, our culture, systems, and pace the role requires?</a:t>
            </a:r>
          </a:p>
          <a:p>
            <a:pPr marL="0" indent="0">
              <a:buFont typeface="Arial" panose="020B0604020202020204" pitchFamily="34" charset="0"/>
              <a:buNone/>
            </a:pPr>
            <a:r>
              <a:rPr lang="en-US" b="1" dirty="0"/>
              <a:t>Want It</a:t>
            </a:r>
          </a:p>
          <a:p>
            <a:pPr marL="457189" lvl="1" indent="0">
              <a:buNone/>
            </a:pPr>
            <a:r>
              <a:rPr lang="en-US" dirty="0"/>
              <a:t>What you like about your role and scope of responsibility?</a:t>
            </a:r>
          </a:p>
          <a:p>
            <a:pPr marL="0" indent="0">
              <a:buFont typeface="Arial" panose="020B0604020202020204" pitchFamily="34" charset="0"/>
              <a:buNone/>
            </a:pPr>
            <a:r>
              <a:rPr lang="en-US" b="1" dirty="0"/>
              <a:t>Capacity to Do It</a:t>
            </a:r>
          </a:p>
          <a:p>
            <a:pPr marL="457189" lvl="1" indent="0">
              <a:buFont typeface="Arial" panose="020B0604020202020204" pitchFamily="34" charset="0"/>
              <a:buNone/>
            </a:pPr>
            <a:r>
              <a:rPr lang="en-US" dirty="0"/>
              <a:t>Do you have the skills, knowledge, emotional intelligence and the ability to commit to the scope of this job?  </a:t>
            </a:r>
          </a:p>
        </p:txBody>
      </p:sp>
    </p:spTree>
    <p:extLst>
      <p:ext uri="{BB962C8B-B14F-4D97-AF65-F5344CB8AC3E}">
        <p14:creationId xmlns:p14="http://schemas.microsoft.com/office/powerpoint/2010/main" val="2022492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107F5-17A8-641D-C48E-2EA08A7374E1}"/>
              </a:ext>
            </a:extLst>
          </p:cNvPr>
          <p:cNvSpPr>
            <a:spLocks noGrp="1"/>
          </p:cNvSpPr>
          <p:nvPr>
            <p:ph type="title"/>
          </p:nvPr>
        </p:nvSpPr>
        <p:spPr>
          <a:xfrm>
            <a:off x="839788" y="309230"/>
            <a:ext cx="10515600" cy="1325563"/>
          </a:xfrm>
        </p:spPr>
        <p:txBody>
          <a:bodyPr>
            <a:normAutofit/>
          </a:bodyPr>
          <a:lstStyle/>
          <a:p>
            <a:r>
              <a:rPr lang="en-US" sz="3600" dirty="0"/>
              <a:t>          </a:t>
            </a:r>
            <a:r>
              <a:rPr lang="en-US" sz="4000" b="1" dirty="0"/>
              <a:t>GWC RATING SCALE</a:t>
            </a:r>
          </a:p>
        </p:txBody>
      </p:sp>
      <p:sp>
        <p:nvSpPr>
          <p:cNvPr id="3" name="Text Placeholder 2">
            <a:extLst>
              <a:ext uri="{FF2B5EF4-FFF2-40B4-BE49-F238E27FC236}">
                <a16:creationId xmlns:a16="http://schemas.microsoft.com/office/drawing/2014/main" id="{A2894B0D-F006-41AC-8018-F23EB4896A18}"/>
              </a:ext>
            </a:extLst>
          </p:cNvPr>
          <p:cNvSpPr>
            <a:spLocks noGrp="1"/>
          </p:cNvSpPr>
          <p:nvPr>
            <p:ph type="body" idx="1"/>
          </p:nvPr>
        </p:nvSpPr>
        <p:spPr>
          <a:xfrm>
            <a:off x="839788" y="1250308"/>
            <a:ext cx="5157787" cy="823912"/>
          </a:xfrm>
        </p:spPr>
        <p:txBody>
          <a:bodyPr/>
          <a:lstStyle/>
          <a:p>
            <a:r>
              <a:rPr lang="en-US" u="sng" dirty="0"/>
              <a:t>Rating Scale</a:t>
            </a:r>
          </a:p>
        </p:txBody>
      </p:sp>
      <p:sp>
        <p:nvSpPr>
          <p:cNvPr id="4" name="Content Placeholder 3">
            <a:extLst>
              <a:ext uri="{FF2B5EF4-FFF2-40B4-BE49-F238E27FC236}">
                <a16:creationId xmlns:a16="http://schemas.microsoft.com/office/drawing/2014/main" id="{CD9453B7-A034-FF49-340E-8F223F0B10AE}"/>
              </a:ext>
            </a:extLst>
          </p:cNvPr>
          <p:cNvSpPr>
            <a:spLocks noGrp="1"/>
          </p:cNvSpPr>
          <p:nvPr>
            <p:ph sz="half" idx="2"/>
          </p:nvPr>
        </p:nvSpPr>
        <p:spPr>
          <a:xfrm>
            <a:off x="928058" y="2133731"/>
            <a:ext cx="1613480" cy="3684588"/>
          </a:xfrm>
        </p:spPr>
        <p:txBody>
          <a:bodyPr>
            <a:normAutofit/>
          </a:bodyPr>
          <a:lstStyle/>
          <a:p>
            <a:pPr marL="0" indent="0">
              <a:buNone/>
            </a:pPr>
            <a:r>
              <a:rPr lang="en-US" sz="2200" b="1" dirty="0">
                <a:latin typeface="Calibri" panose="020F0502020204030204" pitchFamily="34" charset="0"/>
                <a:ea typeface="Calibri" panose="020F0502020204030204" pitchFamily="34" charset="0"/>
                <a:cs typeface="Times New Roman" panose="02020603050405020304" pitchFamily="18" charset="0"/>
              </a:rPr>
              <a:t>Yes / No</a:t>
            </a:r>
          </a:p>
          <a:p>
            <a:pPr marL="0" indent="0">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Placeholder 4">
            <a:extLst>
              <a:ext uri="{FF2B5EF4-FFF2-40B4-BE49-F238E27FC236}">
                <a16:creationId xmlns:a16="http://schemas.microsoft.com/office/drawing/2014/main" id="{204D446E-0F65-E2F8-C47D-6D4E93039771}"/>
              </a:ext>
            </a:extLst>
          </p:cNvPr>
          <p:cNvSpPr>
            <a:spLocks noGrp="1"/>
          </p:cNvSpPr>
          <p:nvPr>
            <p:ph type="body" sz="quarter" idx="3"/>
          </p:nvPr>
        </p:nvSpPr>
        <p:spPr>
          <a:xfrm>
            <a:off x="2824218" y="1261552"/>
            <a:ext cx="5566245" cy="823912"/>
          </a:xfrm>
        </p:spPr>
        <p:txBody>
          <a:bodyPr/>
          <a:lstStyle/>
          <a:p>
            <a:r>
              <a:rPr lang="en-US" u="sng" dirty="0"/>
              <a:t>Means</a:t>
            </a:r>
          </a:p>
        </p:txBody>
      </p:sp>
      <p:sp>
        <p:nvSpPr>
          <p:cNvPr id="6" name="Content Placeholder 5">
            <a:extLst>
              <a:ext uri="{FF2B5EF4-FFF2-40B4-BE49-F238E27FC236}">
                <a16:creationId xmlns:a16="http://schemas.microsoft.com/office/drawing/2014/main" id="{47E89241-51E8-6CA7-739A-7D47A97FB6C1}"/>
              </a:ext>
            </a:extLst>
          </p:cNvPr>
          <p:cNvSpPr>
            <a:spLocks noGrp="1"/>
          </p:cNvSpPr>
          <p:nvPr>
            <p:ph sz="quarter" idx="4"/>
          </p:nvPr>
        </p:nvSpPr>
        <p:spPr>
          <a:xfrm>
            <a:off x="2824218" y="2085464"/>
            <a:ext cx="8610309" cy="3875069"/>
          </a:xfrm>
        </p:spPr>
        <p:txBody>
          <a:bodyPr>
            <a:noAutofit/>
          </a:bodyPr>
          <a:lstStyle/>
          <a:p>
            <a:pPr marL="0" marR="0" indent="0">
              <a:lnSpc>
                <a:spcPct val="107000"/>
              </a:lnSpc>
              <a:spcBef>
                <a:spcPts val="0"/>
              </a:spcBef>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Yes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You are confident in saying “yes” to the questions above.</a:t>
            </a:r>
          </a:p>
          <a:p>
            <a:pPr marL="0" marR="0" indent="0">
              <a:lnSpc>
                <a:spcPct val="107000"/>
              </a:lnSpc>
              <a:spcBef>
                <a:spcPts val="0"/>
              </a:spcBef>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No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You are not confident in saying “yes” to the questions provided</a:t>
            </a:r>
            <a:r>
              <a:rPr lang="en-US" sz="2400" kern="100" dirty="0">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above.</a:t>
            </a: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The Bar:</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The expectation is to have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three (3) yeses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across GWC. If</a:t>
            </a:r>
          </a:p>
          <a:p>
            <a:pPr marL="0" marR="0" indent="0">
              <a:spcBef>
                <a:spcPts val="0"/>
              </a:spcBef>
              <a:spcAft>
                <a:spcPts val="0"/>
              </a:spcAft>
              <a:buNone/>
            </a:pP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an employee is rated “no” in any factor if GWC, further </a:t>
            </a:r>
          </a:p>
          <a:p>
            <a:pPr marL="0" marR="0" indent="0">
              <a:spcBef>
                <a:spcPts val="0"/>
              </a:spcBef>
              <a:spcAft>
                <a:spcPts val="0"/>
              </a:spcAft>
              <a:buNone/>
            </a:pP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conversations will be needed to understand the </a:t>
            </a:r>
          </a:p>
          <a:p>
            <a:pPr marL="0" marR="0" indent="0">
              <a:spcBef>
                <a:spcPts val="0"/>
              </a:spcBef>
              <a:spcAft>
                <a:spcPts val="0"/>
              </a:spcAft>
              <a:buNone/>
            </a:pP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employee’s </a:t>
            </a:r>
            <a:r>
              <a:rPr lang="en-US" sz="2400" dirty="0">
                <a:effectLst/>
                <a:latin typeface="Calibri" panose="020F0502020204030204" pitchFamily="34" charset="0"/>
                <a:ea typeface="Calibri" panose="020F0502020204030204" pitchFamily="34" charset="0"/>
                <a:cs typeface="Times New Roman" panose="02020603050405020304" pitchFamily="18" charset="0"/>
              </a:rPr>
              <a:t>perspective, discuss how to resolve concerns </a:t>
            </a:r>
          </a:p>
          <a:p>
            <a:pPr marL="0" marR="0" indent="0">
              <a:spcBef>
                <a:spcPts val="0"/>
              </a:spcBef>
              <a:spcAft>
                <a:spcPts val="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n-US" sz="2400" dirty="0">
                <a:effectLst/>
                <a:latin typeface="Calibri" panose="020F0502020204030204" pitchFamily="34" charset="0"/>
                <a:ea typeface="Calibri" panose="020F0502020204030204" pitchFamily="34" charset="0"/>
                <a:cs typeface="Times New Roman" panose="02020603050405020304" pitchFamily="18" charset="0"/>
              </a:rPr>
              <a:t>and put the appropriate resolutions in place.</a:t>
            </a:r>
            <a:endParaRPr lang="en-US" sz="2400" dirty="0"/>
          </a:p>
        </p:txBody>
      </p:sp>
      <p:cxnSp>
        <p:nvCxnSpPr>
          <p:cNvPr id="8" name="Straight Connector 7">
            <a:extLst>
              <a:ext uri="{FF2B5EF4-FFF2-40B4-BE49-F238E27FC236}">
                <a16:creationId xmlns:a16="http://schemas.microsoft.com/office/drawing/2014/main" id="{6D99DDD9-E5D0-B39F-931D-F4DEC2D65A4D}"/>
              </a:ext>
            </a:extLst>
          </p:cNvPr>
          <p:cNvCxnSpPr/>
          <p:nvPr/>
        </p:nvCxnSpPr>
        <p:spPr>
          <a:xfrm>
            <a:off x="928058" y="1339518"/>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7" name="Picture 2">
            <a:extLst>
              <a:ext uri="{FF2B5EF4-FFF2-40B4-BE49-F238E27FC236}">
                <a16:creationId xmlns:a16="http://schemas.microsoft.com/office/drawing/2014/main" id="{B3B97DF4-7156-1902-67FB-0CD81F0233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199" y="367638"/>
            <a:ext cx="971880" cy="9718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1976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A4C1-2884-2855-2066-98EDA78C1330}"/>
              </a:ext>
            </a:extLst>
          </p:cNvPr>
          <p:cNvSpPr txBox="1">
            <a:spLocks/>
          </p:cNvSpPr>
          <p:nvPr/>
        </p:nvSpPr>
        <p:spPr>
          <a:xfrm>
            <a:off x="1676400" y="604796"/>
            <a:ext cx="9655366" cy="87170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t># 3 - EXPECTATIONS</a:t>
            </a:r>
          </a:p>
        </p:txBody>
      </p:sp>
      <p:cxnSp>
        <p:nvCxnSpPr>
          <p:cNvPr id="8" name="Straight Connector 7">
            <a:extLst>
              <a:ext uri="{FF2B5EF4-FFF2-40B4-BE49-F238E27FC236}">
                <a16:creationId xmlns:a16="http://schemas.microsoft.com/office/drawing/2014/main" id="{8EC25CCC-E3F3-4936-16D7-7866F6DD3E0E}"/>
              </a:ext>
            </a:extLst>
          </p:cNvPr>
          <p:cNvCxnSpPr/>
          <p:nvPr/>
        </p:nvCxnSpPr>
        <p:spPr>
          <a:xfrm>
            <a:off x="860234" y="1208914"/>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F11FF100-DA82-BA73-7EAB-26D2C755B2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359" y="251535"/>
            <a:ext cx="888041" cy="8880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BBEBD9E-4413-3135-B6C0-B55808CDDC9A}"/>
              </a:ext>
            </a:extLst>
          </p:cNvPr>
          <p:cNvSpPr txBox="1"/>
          <p:nvPr/>
        </p:nvSpPr>
        <p:spPr>
          <a:xfrm>
            <a:off x="453833" y="3374811"/>
            <a:ext cx="9367499" cy="2585323"/>
          </a:xfrm>
          <a:prstGeom prst="rect">
            <a:avLst/>
          </a:prstGeom>
          <a:noFill/>
        </p:spPr>
        <p:txBody>
          <a:bodyPr wrap="square">
            <a:spAutoFit/>
          </a:bodyPr>
          <a:lstStyle/>
          <a:p>
            <a:pPr marL="285750" indent="-285750">
              <a:buFont typeface="Arial" panose="020B0604020202020204" pitchFamily="34" charset="0"/>
              <a:buChar char="•"/>
            </a:pPr>
            <a:r>
              <a:rPr lang="en-US" sz="2800" dirty="0"/>
              <a:t>What does winning look like for your team?</a:t>
            </a:r>
          </a:p>
          <a:p>
            <a:pPr marL="285750" indent="-285750">
              <a:buFont typeface="Arial" panose="020B0604020202020204" pitchFamily="34" charset="0"/>
              <a:buChar char="•"/>
            </a:pPr>
            <a:endParaRPr lang="en-US" sz="1000" dirty="0"/>
          </a:p>
          <a:p>
            <a:pPr marL="285750" indent="-285750">
              <a:buFont typeface="Arial" panose="020B0604020202020204" pitchFamily="34" charset="0"/>
              <a:buChar char="•"/>
            </a:pPr>
            <a:r>
              <a:rPr lang="en-US" sz="2800" dirty="0"/>
              <a:t>What does winning look like for this individual employee?</a:t>
            </a:r>
          </a:p>
          <a:p>
            <a:pPr marL="914400" lvl="1" indent="-457200">
              <a:buFont typeface="Wingdings" panose="05000000000000000000" pitchFamily="2" charset="2"/>
              <a:buChar char="q"/>
            </a:pPr>
            <a:r>
              <a:rPr lang="en-US" sz="2400" dirty="0"/>
              <a:t>Behavioral</a:t>
            </a:r>
          </a:p>
          <a:p>
            <a:pPr marL="914400" lvl="1" indent="-457200">
              <a:buFont typeface="Wingdings" panose="05000000000000000000" pitchFamily="2" charset="2"/>
              <a:buChar char="q"/>
            </a:pPr>
            <a:r>
              <a:rPr lang="en-US" sz="2400" dirty="0"/>
              <a:t>Observable</a:t>
            </a:r>
          </a:p>
          <a:p>
            <a:pPr marL="914400" lvl="1" indent="-457200">
              <a:buFont typeface="Wingdings" panose="05000000000000000000" pitchFamily="2" charset="2"/>
              <a:buChar char="q"/>
            </a:pPr>
            <a:r>
              <a:rPr lang="en-US" sz="2400" dirty="0"/>
              <a:t>Repeatable</a:t>
            </a:r>
          </a:p>
          <a:p>
            <a:pPr marL="914400" lvl="1" indent="-457200">
              <a:buFont typeface="Wingdings" panose="05000000000000000000" pitchFamily="2" charset="2"/>
              <a:buChar char="q"/>
            </a:pPr>
            <a:r>
              <a:rPr lang="en-US" sz="2400" dirty="0"/>
              <a:t>Trackable </a:t>
            </a:r>
          </a:p>
        </p:txBody>
      </p:sp>
      <p:pic>
        <p:nvPicPr>
          <p:cNvPr id="10" name="Picture 9">
            <a:extLst>
              <a:ext uri="{FF2B5EF4-FFF2-40B4-BE49-F238E27FC236}">
                <a16:creationId xmlns:a16="http://schemas.microsoft.com/office/drawing/2014/main" id="{970E0C2B-F52D-0584-D171-3402C32F8F30}"/>
              </a:ext>
            </a:extLst>
          </p:cNvPr>
          <p:cNvPicPr>
            <a:picLocks noChangeAspect="1"/>
          </p:cNvPicPr>
          <p:nvPr/>
        </p:nvPicPr>
        <p:blipFill>
          <a:blip r:embed="rId4"/>
          <a:stretch>
            <a:fillRect/>
          </a:stretch>
        </p:blipFill>
        <p:spPr>
          <a:xfrm>
            <a:off x="2703009" y="1278253"/>
            <a:ext cx="8851654" cy="1615967"/>
          </a:xfrm>
          <a:prstGeom prst="rect">
            <a:avLst/>
          </a:prstGeom>
        </p:spPr>
      </p:pic>
    </p:spTree>
    <p:extLst>
      <p:ext uri="{BB962C8B-B14F-4D97-AF65-F5344CB8AC3E}">
        <p14:creationId xmlns:p14="http://schemas.microsoft.com/office/powerpoint/2010/main" val="2320575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107F5-17A8-641D-C48E-2EA08A7374E1}"/>
              </a:ext>
            </a:extLst>
          </p:cNvPr>
          <p:cNvSpPr>
            <a:spLocks noGrp="1"/>
          </p:cNvSpPr>
          <p:nvPr>
            <p:ph type="title"/>
          </p:nvPr>
        </p:nvSpPr>
        <p:spPr>
          <a:xfrm>
            <a:off x="748341" y="448057"/>
            <a:ext cx="10515600" cy="1325563"/>
          </a:xfrm>
        </p:spPr>
        <p:txBody>
          <a:bodyPr>
            <a:normAutofit/>
          </a:bodyPr>
          <a:lstStyle/>
          <a:p>
            <a:r>
              <a:rPr lang="en-US" sz="3600" dirty="0"/>
              <a:t>             </a:t>
            </a:r>
            <a:r>
              <a:rPr lang="en-US" sz="4000" b="1" dirty="0"/>
              <a:t>EXPECTATIONS RATING SCALE</a:t>
            </a:r>
          </a:p>
        </p:txBody>
      </p:sp>
      <p:sp>
        <p:nvSpPr>
          <p:cNvPr id="3" name="Text Placeholder 2">
            <a:extLst>
              <a:ext uri="{FF2B5EF4-FFF2-40B4-BE49-F238E27FC236}">
                <a16:creationId xmlns:a16="http://schemas.microsoft.com/office/drawing/2014/main" id="{A2894B0D-F006-41AC-8018-F23EB4896A18}"/>
              </a:ext>
            </a:extLst>
          </p:cNvPr>
          <p:cNvSpPr>
            <a:spLocks noGrp="1"/>
          </p:cNvSpPr>
          <p:nvPr>
            <p:ph type="body" idx="1"/>
          </p:nvPr>
        </p:nvSpPr>
        <p:spPr>
          <a:xfrm>
            <a:off x="839788" y="1250308"/>
            <a:ext cx="5157787" cy="823912"/>
          </a:xfrm>
        </p:spPr>
        <p:txBody>
          <a:bodyPr/>
          <a:lstStyle/>
          <a:p>
            <a:r>
              <a:rPr lang="en-US" u="sng" dirty="0"/>
              <a:t>Rating Scale</a:t>
            </a:r>
          </a:p>
        </p:txBody>
      </p:sp>
      <p:sp>
        <p:nvSpPr>
          <p:cNvPr id="4" name="Content Placeholder 3">
            <a:extLst>
              <a:ext uri="{FF2B5EF4-FFF2-40B4-BE49-F238E27FC236}">
                <a16:creationId xmlns:a16="http://schemas.microsoft.com/office/drawing/2014/main" id="{CD9453B7-A034-FF49-340E-8F223F0B10AE}"/>
              </a:ext>
            </a:extLst>
          </p:cNvPr>
          <p:cNvSpPr>
            <a:spLocks noGrp="1"/>
          </p:cNvSpPr>
          <p:nvPr>
            <p:ph sz="half" idx="2"/>
          </p:nvPr>
        </p:nvSpPr>
        <p:spPr>
          <a:xfrm>
            <a:off x="928058" y="2133731"/>
            <a:ext cx="1613480" cy="3684588"/>
          </a:xfrm>
        </p:spPr>
        <p:txBody>
          <a:bodyPr>
            <a:normAutofit fontScale="85000" lnSpcReduction="10000"/>
          </a:bodyPr>
          <a:lstStyle/>
          <a:p>
            <a:pPr marL="0" indent="0">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 +/-, -</a:t>
            </a:r>
          </a:p>
          <a:p>
            <a:pPr marL="0" indent="0">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Placeholder 4">
            <a:extLst>
              <a:ext uri="{FF2B5EF4-FFF2-40B4-BE49-F238E27FC236}">
                <a16:creationId xmlns:a16="http://schemas.microsoft.com/office/drawing/2014/main" id="{204D446E-0F65-E2F8-C47D-6D4E93039771}"/>
              </a:ext>
            </a:extLst>
          </p:cNvPr>
          <p:cNvSpPr>
            <a:spLocks noGrp="1"/>
          </p:cNvSpPr>
          <p:nvPr>
            <p:ph type="body" sz="quarter" idx="3"/>
          </p:nvPr>
        </p:nvSpPr>
        <p:spPr>
          <a:xfrm>
            <a:off x="2824218" y="1261552"/>
            <a:ext cx="5566245" cy="823912"/>
          </a:xfrm>
        </p:spPr>
        <p:txBody>
          <a:bodyPr/>
          <a:lstStyle/>
          <a:p>
            <a:r>
              <a:rPr lang="en-US" u="sng" dirty="0"/>
              <a:t>Means</a:t>
            </a:r>
          </a:p>
        </p:txBody>
      </p:sp>
      <p:sp>
        <p:nvSpPr>
          <p:cNvPr id="6" name="Content Placeholder 5">
            <a:extLst>
              <a:ext uri="{FF2B5EF4-FFF2-40B4-BE49-F238E27FC236}">
                <a16:creationId xmlns:a16="http://schemas.microsoft.com/office/drawing/2014/main" id="{47E89241-51E8-6CA7-739A-7D47A97FB6C1}"/>
              </a:ext>
            </a:extLst>
          </p:cNvPr>
          <p:cNvSpPr>
            <a:spLocks noGrp="1"/>
          </p:cNvSpPr>
          <p:nvPr>
            <p:ph sz="quarter" idx="4"/>
          </p:nvPr>
        </p:nvSpPr>
        <p:spPr>
          <a:xfrm>
            <a:off x="2824218" y="2085463"/>
            <a:ext cx="8610309" cy="3955573"/>
          </a:xfrm>
        </p:spPr>
        <p:txBody>
          <a:bodyPr>
            <a:normAutofit fontScale="85000" lnSpcReduction="10000"/>
          </a:bodyPr>
          <a:lstStyle/>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 (plus)</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 The employee does what is expected most of the time. Focus on</a:t>
            </a:r>
          </a:p>
          <a:p>
            <a:pPr marL="0" indent="0">
              <a:spcBef>
                <a:spcPts val="0"/>
              </a:spcBef>
              <a:buNone/>
            </a:pP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intentionality and growth and don’t get caught up on it being</a:t>
            </a:r>
          </a:p>
          <a:p>
            <a:pPr marL="0" indent="0">
              <a:spcBef>
                <a:spcPts val="0"/>
              </a:spcBef>
              <a:buNone/>
            </a:pPr>
            <a:r>
              <a:rPr lang="en-US" sz="2600" kern="100" dirty="0">
                <a:latin typeface="Calibri" panose="020F0502020204030204" pitchFamily="34" charset="0"/>
                <a:ea typeface="Calibri" panose="020F0502020204030204" pitchFamily="34" charset="0"/>
                <a:cs typeface="Times New Roman" panose="02020603050405020304" pitchFamily="18" charset="0"/>
              </a:rPr>
              <a:t>                  </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100% of the time or perfection.</a:t>
            </a:r>
          </a:p>
          <a:p>
            <a:pPr marL="0" marR="0" indent="0">
              <a:spcBef>
                <a:spcPts val="0"/>
              </a:spcBef>
              <a:spcAft>
                <a:spcPts val="0"/>
              </a:spcAft>
              <a:buNone/>
            </a:pP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(plus / minus)</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 The employee does what is expected sometimes. </a:t>
            </a:r>
          </a:p>
          <a:p>
            <a:pPr marL="0" marR="0" indent="0">
              <a:spcBef>
                <a:spcPts val="0"/>
              </a:spcBef>
              <a:spcAft>
                <a:spcPts val="0"/>
              </a:spcAft>
              <a:buNone/>
            </a:pP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 (minus)</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 The employee does not do what is expected most of the time. </a:t>
            </a:r>
          </a:p>
          <a:p>
            <a:pPr marL="0" marR="0" indent="0">
              <a:spcBef>
                <a:spcPts val="0"/>
              </a:spcBef>
              <a:spcAft>
                <a:spcPts val="0"/>
              </a:spcAft>
              <a:buNone/>
            </a:pP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600" b="1" kern="100" dirty="0">
                <a:effectLst/>
                <a:latin typeface="Calibri" panose="020F0502020204030204" pitchFamily="34" charset="0"/>
                <a:ea typeface="Calibri" panose="020F0502020204030204" pitchFamily="34" charset="0"/>
                <a:cs typeface="Times New Roman" panose="02020603050405020304" pitchFamily="18" charset="0"/>
              </a:rPr>
              <a:t>The Bar:</a:t>
            </a:r>
            <a:r>
              <a:rPr lang="en-US" sz="26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For all employees, the expectation is that their annual review reflects </a:t>
            </a:r>
          </a:p>
          <a:p>
            <a:pPr marL="0" marR="0" indent="0">
              <a:spcBef>
                <a:spcPts val="0"/>
              </a:spcBef>
              <a:spcAft>
                <a:spcPts val="0"/>
              </a:spcAft>
              <a:buNone/>
            </a:pPr>
            <a:r>
              <a:rPr lang="en-US" sz="2400" kern="100" dirty="0">
                <a:latin typeface="Calibri" panose="020F0502020204030204" pitchFamily="34" charset="0"/>
                <a:ea typeface="Calibri" panose="020F0502020204030204" pitchFamily="34" charset="0"/>
                <a:cs typeface="Times New Roman" panose="02020603050405020304" pitchFamily="18" charset="0"/>
              </a:rPr>
              <a:t>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80% + ratings, 20% +/- , - ratings are not acceptable. </a:t>
            </a:r>
            <a:endParaRPr lang="en-US" sz="2400" i="1"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2400" i="1" kern="1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cxnSp>
        <p:nvCxnSpPr>
          <p:cNvPr id="8" name="Straight Connector 7">
            <a:extLst>
              <a:ext uri="{FF2B5EF4-FFF2-40B4-BE49-F238E27FC236}">
                <a16:creationId xmlns:a16="http://schemas.microsoft.com/office/drawing/2014/main" id="{6D99DDD9-E5D0-B39F-931D-F4DEC2D65A4D}"/>
              </a:ext>
            </a:extLst>
          </p:cNvPr>
          <p:cNvCxnSpPr/>
          <p:nvPr/>
        </p:nvCxnSpPr>
        <p:spPr>
          <a:xfrm>
            <a:off x="928058" y="1339518"/>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7" name="Picture 2">
            <a:extLst>
              <a:ext uri="{FF2B5EF4-FFF2-40B4-BE49-F238E27FC236}">
                <a16:creationId xmlns:a16="http://schemas.microsoft.com/office/drawing/2014/main" id="{1AE46D0B-D57E-1321-BB62-8835837BC5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7917" y="448057"/>
            <a:ext cx="888041" cy="8880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7782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E8C21-64B3-D2E0-F8B2-457B4A52E5DA}"/>
              </a:ext>
            </a:extLst>
          </p:cNvPr>
          <p:cNvSpPr>
            <a:spLocks noGrp="1"/>
          </p:cNvSpPr>
          <p:nvPr>
            <p:ph type="title"/>
          </p:nvPr>
        </p:nvSpPr>
        <p:spPr>
          <a:xfrm>
            <a:off x="444500" y="500062"/>
            <a:ext cx="10515600" cy="1325563"/>
          </a:xfrm>
        </p:spPr>
        <p:txBody>
          <a:bodyPr/>
          <a:lstStyle/>
          <a:p>
            <a:r>
              <a:rPr lang="en-US" dirty="0"/>
              <a:t>              </a:t>
            </a:r>
            <a:r>
              <a:rPr lang="en-US" sz="4000" b="1" dirty="0"/>
              <a:t>#4 - ROCKS</a:t>
            </a:r>
          </a:p>
        </p:txBody>
      </p:sp>
      <p:sp>
        <p:nvSpPr>
          <p:cNvPr id="3" name="Content Placeholder 2">
            <a:extLst>
              <a:ext uri="{FF2B5EF4-FFF2-40B4-BE49-F238E27FC236}">
                <a16:creationId xmlns:a16="http://schemas.microsoft.com/office/drawing/2014/main" id="{482F5848-FE92-9A53-4C0C-A13D648DF597}"/>
              </a:ext>
            </a:extLst>
          </p:cNvPr>
          <p:cNvSpPr>
            <a:spLocks noGrp="1"/>
          </p:cNvSpPr>
          <p:nvPr>
            <p:ph idx="1"/>
          </p:nvPr>
        </p:nvSpPr>
        <p:spPr>
          <a:xfrm>
            <a:off x="644090" y="2088949"/>
            <a:ext cx="4063378" cy="4426362"/>
          </a:xfrm>
        </p:spPr>
        <p:txBody>
          <a:bodyPr>
            <a:normAutofit fontScale="47500" lnSpcReduction="20000"/>
          </a:bodyPr>
          <a:lstStyle/>
          <a:p>
            <a:pPr marL="0" indent="0">
              <a:buNone/>
            </a:pPr>
            <a:r>
              <a:rPr lang="en-US" sz="4400" dirty="0"/>
              <a:t>Rocks create a 90-day world  in which to operate.</a:t>
            </a:r>
          </a:p>
          <a:p>
            <a:pPr marL="0" indent="0">
              <a:buNone/>
            </a:pPr>
            <a:endParaRPr lang="en-US" sz="1500" dirty="0"/>
          </a:p>
          <a:p>
            <a:pPr marL="0" indent="0">
              <a:buNone/>
            </a:pPr>
            <a:r>
              <a:rPr lang="en-US" sz="4400" dirty="0"/>
              <a:t>Rocks are simply goals or priorities to be completed. </a:t>
            </a:r>
          </a:p>
          <a:p>
            <a:pPr marL="0" indent="0">
              <a:buNone/>
            </a:pPr>
            <a:endParaRPr lang="en-US" sz="1500" dirty="0"/>
          </a:p>
          <a:p>
            <a:pPr marL="0" indent="0">
              <a:buNone/>
            </a:pPr>
            <a:r>
              <a:rPr lang="en-US" sz="4400" dirty="0"/>
              <a:t>Written well, they’ll be:</a:t>
            </a:r>
          </a:p>
          <a:p>
            <a:r>
              <a:rPr lang="en-US" sz="4400" dirty="0"/>
              <a:t>specific, </a:t>
            </a:r>
          </a:p>
          <a:p>
            <a:r>
              <a:rPr lang="en-US" sz="4400" dirty="0"/>
              <a:t>measurable</a:t>
            </a:r>
          </a:p>
          <a:p>
            <a:r>
              <a:rPr lang="en-US" sz="4400" dirty="0"/>
              <a:t>attainable, </a:t>
            </a:r>
          </a:p>
          <a:p>
            <a:r>
              <a:rPr lang="en-US" sz="4400" dirty="0"/>
              <a:t>relevant </a:t>
            </a:r>
          </a:p>
          <a:p>
            <a:r>
              <a:rPr lang="en-US" sz="4400" dirty="0"/>
              <a:t>and within a 90-day timeframe.</a:t>
            </a:r>
          </a:p>
          <a:p>
            <a:pPr marL="0" indent="0" algn="ctr">
              <a:buNone/>
            </a:pPr>
            <a:r>
              <a:rPr lang="en-US" sz="3600" dirty="0"/>
              <a:t> </a:t>
            </a:r>
          </a:p>
          <a:p>
            <a:pPr marL="0" indent="0" algn="ctr">
              <a:buNone/>
            </a:pPr>
            <a:endParaRPr lang="en-US" dirty="0"/>
          </a:p>
        </p:txBody>
      </p:sp>
      <p:cxnSp>
        <p:nvCxnSpPr>
          <p:cNvPr id="4" name="Straight Connector 3">
            <a:extLst>
              <a:ext uri="{FF2B5EF4-FFF2-40B4-BE49-F238E27FC236}">
                <a16:creationId xmlns:a16="http://schemas.microsoft.com/office/drawing/2014/main" id="{69F03B0C-AA64-6F90-B266-55C29D8E89D6}"/>
              </a:ext>
            </a:extLst>
          </p:cNvPr>
          <p:cNvCxnSpPr/>
          <p:nvPr/>
        </p:nvCxnSpPr>
        <p:spPr>
          <a:xfrm>
            <a:off x="928058" y="1568118"/>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DECCF80-0FEF-7988-CD65-8869F940B718}"/>
              </a:ext>
            </a:extLst>
          </p:cNvPr>
          <p:cNvPicPr>
            <a:picLocks noChangeAspect="1"/>
          </p:cNvPicPr>
          <p:nvPr/>
        </p:nvPicPr>
        <p:blipFill>
          <a:blip r:embed="rId3"/>
          <a:stretch>
            <a:fillRect/>
          </a:stretch>
        </p:blipFill>
        <p:spPr>
          <a:xfrm>
            <a:off x="4707468" y="1825625"/>
            <a:ext cx="6840442" cy="3332825"/>
          </a:xfrm>
          <a:prstGeom prst="rect">
            <a:avLst/>
          </a:prstGeom>
        </p:spPr>
      </p:pic>
      <p:pic>
        <p:nvPicPr>
          <p:cNvPr id="7" name="Picture 6">
            <a:extLst>
              <a:ext uri="{FF2B5EF4-FFF2-40B4-BE49-F238E27FC236}">
                <a16:creationId xmlns:a16="http://schemas.microsoft.com/office/drawing/2014/main" id="{F2ED8B13-B059-14ED-A24E-60CC909B906D}"/>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artisticCrisscrossEtching/>
                    </a14:imgEffect>
                  </a14:imgLayer>
                </a14:imgProps>
              </a:ext>
              <a:ext uri="{28A0092B-C50C-407E-A947-70E740481C1C}">
                <a14:useLocalDpi xmlns:a14="http://schemas.microsoft.com/office/drawing/2010/main" val="0"/>
              </a:ext>
            </a:extLst>
          </a:blip>
          <a:srcRect/>
          <a:stretch>
            <a:fillRect/>
          </a:stretch>
        </p:blipFill>
        <p:spPr bwMode="auto">
          <a:xfrm>
            <a:off x="928058" y="500062"/>
            <a:ext cx="1209821" cy="1209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6495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Arrow Connector 7">
            <a:extLst>
              <a:ext uri="{FF2B5EF4-FFF2-40B4-BE49-F238E27FC236}">
                <a16:creationId xmlns:a16="http://schemas.microsoft.com/office/drawing/2014/main" id="{5A747303-AB64-435D-BACB-202B48959924}"/>
              </a:ext>
            </a:extLst>
          </p:cNvPr>
          <p:cNvCxnSpPr>
            <a:cxnSpLocks/>
            <a:stCxn id="9" idx="1"/>
          </p:cNvCxnSpPr>
          <p:nvPr/>
        </p:nvCxnSpPr>
        <p:spPr>
          <a:xfrm flipH="1" flipV="1">
            <a:off x="2049379" y="2229854"/>
            <a:ext cx="3040037" cy="119914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F6D253D7-B0DF-E3BC-CCF9-B6C659A3CFC8}"/>
              </a:ext>
            </a:extLst>
          </p:cNvPr>
          <p:cNvSpPr txBox="1"/>
          <p:nvPr/>
        </p:nvSpPr>
        <p:spPr>
          <a:xfrm>
            <a:off x="5089416" y="3167390"/>
            <a:ext cx="5871411" cy="523220"/>
          </a:xfrm>
          <a:prstGeom prst="rect">
            <a:avLst/>
          </a:prstGeom>
          <a:noFill/>
        </p:spPr>
        <p:txBody>
          <a:bodyPr wrap="square" rtlCol="0">
            <a:spAutoFit/>
          </a:bodyPr>
          <a:lstStyle/>
          <a:p>
            <a:r>
              <a:rPr lang="en-US" sz="2800" dirty="0"/>
              <a:t>Ask your questions by clicking here. </a:t>
            </a:r>
          </a:p>
        </p:txBody>
      </p:sp>
      <p:pic>
        <p:nvPicPr>
          <p:cNvPr id="3" name="Picture 2">
            <a:extLst>
              <a:ext uri="{FF2B5EF4-FFF2-40B4-BE49-F238E27FC236}">
                <a16:creationId xmlns:a16="http://schemas.microsoft.com/office/drawing/2014/main" id="{615BD543-AAE4-825B-1DB1-B18E7C927700}"/>
              </a:ext>
            </a:extLst>
          </p:cNvPr>
          <p:cNvPicPr>
            <a:picLocks noChangeAspect="1"/>
          </p:cNvPicPr>
          <p:nvPr/>
        </p:nvPicPr>
        <p:blipFill>
          <a:blip r:embed="rId3"/>
          <a:stretch>
            <a:fillRect/>
          </a:stretch>
        </p:blipFill>
        <p:spPr>
          <a:xfrm>
            <a:off x="0" y="904508"/>
            <a:ext cx="12007633" cy="1325346"/>
          </a:xfrm>
          <a:prstGeom prst="rect">
            <a:avLst/>
          </a:prstGeom>
        </p:spPr>
      </p:pic>
      <p:cxnSp>
        <p:nvCxnSpPr>
          <p:cNvPr id="11" name="Straight Arrow Connector 10">
            <a:extLst>
              <a:ext uri="{FF2B5EF4-FFF2-40B4-BE49-F238E27FC236}">
                <a16:creationId xmlns:a16="http://schemas.microsoft.com/office/drawing/2014/main" id="{EF9230C1-AC53-FEA4-02E4-244EA1F2AD39}"/>
              </a:ext>
            </a:extLst>
          </p:cNvPr>
          <p:cNvCxnSpPr/>
          <p:nvPr/>
        </p:nvCxnSpPr>
        <p:spPr>
          <a:xfrm flipH="1" flipV="1">
            <a:off x="1155032" y="2229854"/>
            <a:ext cx="1788694" cy="256673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F50D8BC3-9700-5836-ACFF-F4B5B1D53163}"/>
              </a:ext>
            </a:extLst>
          </p:cNvPr>
          <p:cNvSpPr txBox="1"/>
          <p:nvPr/>
        </p:nvSpPr>
        <p:spPr>
          <a:xfrm>
            <a:off x="3068110" y="4716378"/>
            <a:ext cx="5871411" cy="523220"/>
          </a:xfrm>
          <a:prstGeom prst="rect">
            <a:avLst/>
          </a:prstGeom>
          <a:noFill/>
        </p:spPr>
        <p:txBody>
          <a:bodyPr wrap="square" rtlCol="0">
            <a:spAutoFit/>
          </a:bodyPr>
          <a:lstStyle/>
          <a:p>
            <a:r>
              <a:rPr lang="en-US" sz="2800" dirty="0"/>
              <a:t>Grab links by clicking here. </a:t>
            </a:r>
          </a:p>
        </p:txBody>
      </p:sp>
    </p:spTree>
    <p:extLst>
      <p:ext uri="{BB962C8B-B14F-4D97-AF65-F5344CB8AC3E}">
        <p14:creationId xmlns:p14="http://schemas.microsoft.com/office/powerpoint/2010/main" val="3198943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107F5-17A8-641D-C48E-2EA08A7374E1}"/>
              </a:ext>
            </a:extLst>
          </p:cNvPr>
          <p:cNvSpPr>
            <a:spLocks noGrp="1"/>
          </p:cNvSpPr>
          <p:nvPr>
            <p:ph type="title"/>
          </p:nvPr>
        </p:nvSpPr>
        <p:spPr>
          <a:xfrm>
            <a:off x="839788" y="309230"/>
            <a:ext cx="10515600" cy="1325563"/>
          </a:xfrm>
        </p:spPr>
        <p:txBody>
          <a:bodyPr>
            <a:normAutofit/>
          </a:bodyPr>
          <a:lstStyle/>
          <a:p>
            <a:r>
              <a:rPr lang="en-US" sz="3600" dirty="0"/>
              <a:t>             </a:t>
            </a:r>
            <a:r>
              <a:rPr lang="en-US" sz="4000" dirty="0"/>
              <a:t>ROCKS RATING SCALE</a:t>
            </a:r>
          </a:p>
        </p:txBody>
      </p:sp>
      <p:sp>
        <p:nvSpPr>
          <p:cNvPr id="6" name="Content Placeholder 5">
            <a:extLst>
              <a:ext uri="{FF2B5EF4-FFF2-40B4-BE49-F238E27FC236}">
                <a16:creationId xmlns:a16="http://schemas.microsoft.com/office/drawing/2014/main" id="{47E89241-51E8-6CA7-739A-7D47A97FB6C1}"/>
              </a:ext>
            </a:extLst>
          </p:cNvPr>
          <p:cNvSpPr>
            <a:spLocks noGrp="1"/>
          </p:cNvSpPr>
          <p:nvPr>
            <p:ph sz="quarter" idx="4"/>
          </p:nvPr>
        </p:nvSpPr>
        <p:spPr>
          <a:xfrm>
            <a:off x="928058" y="1634793"/>
            <a:ext cx="10335883" cy="4505000"/>
          </a:xfrm>
        </p:spPr>
        <p:txBody>
          <a:bodyPr>
            <a:normAutofit/>
          </a:bodyPr>
          <a:lstStyle/>
          <a:p>
            <a:pPr marL="0" indent="0">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The Bar:</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 expectation is that an employee would complete their rocks to a minimum of 80% average completion across the quarters. </a:t>
            </a:r>
          </a:p>
          <a:p>
            <a:pPr marL="0" indent="0">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kern="100" dirty="0">
                <a:effectLst/>
                <a:latin typeface="Calibri" panose="020F0502020204030204" pitchFamily="34" charset="0"/>
                <a:ea typeface="Calibri" panose="020F0502020204030204" pitchFamily="34" charset="0"/>
                <a:cs typeface="Times New Roman" panose="02020603050405020304" pitchFamily="18" charset="0"/>
              </a:rPr>
              <a:t>We recognize that in some quarters, the completion % may differ from other quarters. </a:t>
            </a:r>
          </a:p>
          <a:p>
            <a:r>
              <a:rPr lang="en-US" sz="2400" kern="100" dirty="0">
                <a:effectLst/>
                <a:latin typeface="Calibri" panose="020F0502020204030204" pitchFamily="34" charset="0"/>
                <a:ea typeface="Calibri" panose="020F0502020204030204" pitchFamily="34" charset="0"/>
                <a:cs typeface="Times New Roman" panose="02020603050405020304" pitchFamily="18" charset="0"/>
              </a:rPr>
              <a:t>Overall, the employee should have on average completed 80% of the Rocks defined. </a:t>
            </a:r>
          </a:p>
          <a:p>
            <a:endParaRPr lang="en-US" dirty="0"/>
          </a:p>
        </p:txBody>
      </p:sp>
      <p:cxnSp>
        <p:nvCxnSpPr>
          <p:cNvPr id="8" name="Straight Connector 7">
            <a:extLst>
              <a:ext uri="{FF2B5EF4-FFF2-40B4-BE49-F238E27FC236}">
                <a16:creationId xmlns:a16="http://schemas.microsoft.com/office/drawing/2014/main" id="{6D99DDD9-E5D0-B39F-931D-F4DEC2D65A4D}"/>
              </a:ext>
            </a:extLst>
          </p:cNvPr>
          <p:cNvCxnSpPr/>
          <p:nvPr/>
        </p:nvCxnSpPr>
        <p:spPr>
          <a:xfrm>
            <a:off x="928058" y="1339518"/>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64F5EACD-5A8C-51B8-2370-E989DE2F26F8}"/>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rcRect/>
          <a:stretch>
            <a:fillRect/>
          </a:stretch>
        </p:blipFill>
        <p:spPr bwMode="auto">
          <a:xfrm>
            <a:off x="836611" y="277335"/>
            <a:ext cx="1209821" cy="1209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70717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0EE43AF-109E-089E-1AB7-23333FE5E5CB}"/>
              </a:ext>
            </a:extLst>
          </p:cNvPr>
          <p:cNvSpPr txBox="1"/>
          <p:nvPr/>
        </p:nvSpPr>
        <p:spPr>
          <a:xfrm>
            <a:off x="494312" y="586530"/>
            <a:ext cx="5987143" cy="5755422"/>
          </a:xfrm>
          <a:prstGeom prst="rect">
            <a:avLst/>
          </a:prstGeom>
          <a:noFill/>
        </p:spPr>
        <p:txBody>
          <a:bodyPr wrap="square" rtlCol="0">
            <a:spAutoFit/>
          </a:bodyPr>
          <a:lstStyle/>
          <a:p>
            <a:r>
              <a:rPr lang="en-US" sz="2000" b="1" dirty="0"/>
              <a:t>Summary Sections:</a:t>
            </a:r>
          </a:p>
          <a:p>
            <a:pPr lvl="1"/>
            <a:endParaRPr lang="en-US" sz="1000" dirty="0"/>
          </a:p>
          <a:p>
            <a:pPr marL="628650" lvl="1" indent="-171450">
              <a:buFont typeface="Arial" panose="020B0604020202020204" pitchFamily="34" charset="0"/>
              <a:buChar char="•"/>
            </a:pPr>
            <a:r>
              <a:rPr lang="en-US" sz="1200" dirty="0"/>
              <a:t>Feedback on what your leader sees as going well or needing improvement.</a:t>
            </a:r>
          </a:p>
          <a:p>
            <a:pPr marL="628650" lvl="1" indent="-171450">
              <a:buFont typeface="Arial" panose="020B0604020202020204" pitchFamily="34" charset="0"/>
              <a:buChar char="•"/>
            </a:pPr>
            <a:r>
              <a:rPr lang="en-US" sz="1200" dirty="0"/>
              <a:t>Priorities can be considered for next year’s rocks.</a:t>
            </a:r>
          </a:p>
          <a:p>
            <a:pPr marL="628650" lvl="1" indent="-171450">
              <a:buFont typeface="Arial" panose="020B0604020202020204" pitchFamily="34" charset="0"/>
              <a:buChar char="•"/>
            </a:pPr>
            <a:r>
              <a:rPr lang="en-US" sz="1200" dirty="0"/>
              <a:t>Summarize of overall performance with specific examples. </a:t>
            </a:r>
          </a:p>
          <a:p>
            <a:pPr lvl="1"/>
            <a:endParaRPr lang="en-US" sz="1200" dirty="0"/>
          </a:p>
          <a:p>
            <a:pPr lvl="1"/>
            <a:endParaRPr lang="en-US" sz="1200" dirty="0"/>
          </a:p>
          <a:p>
            <a:pPr lvl="1"/>
            <a:endParaRPr lang="en-US" sz="1000" dirty="0"/>
          </a:p>
          <a:p>
            <a:pPr lvl="1"/>
            <a:endParaRPr lang="en-US" sz="1000" dirty="0"/>
          </a:p>
          <a:p>
            <a:pPr lvl="1"/>
            <a:endParaRPr lang="en-US" sz="1000" dirty="0"/>
          </a:p>
          <a:p>
            <a:pPr lvl="1"/>
            <a:endParaRPr lang="en-US" sz="1000" dirty="0"/>
          </a:p>
          <a:p>
            <a:pPr lvl="1"/>
            <a:endParaRPr lang="en-US" sz="1000" dirty="0"/>
          </a:p>
          <a:p>
            <a:pPr lvl="1"/>
            <a:endParaRPr lang="en-US" sz="1000" dirty="0"/>
          </a:p>
          <a:p>
            <a:pPr lvl="1"/>
            <a:endParaRPr lang="en-US" sz="1000" dirty="0"/>
          </a:p>
          <a:p>
            <a:pPr lvl="1"/>
            <a:endParaRPr lang="en-US" sz="1000" dirty="0"/>
          </a:p>
          <a:p>
            <a:r>
              <a:rPr lang="en-US" sz="2000" b="1" dirty="0"/>
              <a:t>Area for employees to respond after the review has been delivered.</a:t>
            </a:r>
          </a:p>
          <a:p>
            <a:endParaRPr lang="en-US" b="1" dirty="0"/>
          </a:p>
          <a:p>
            <a:endParaRPr lang="en-US" sz="1000" dirty="0"/>
          </a:p>
          <a:p>
            <a:endParaRPr lang="en-US" sz="1000" dirty="0"/>
          </a:p>
          <a:p>
            <a:r>
              <a:rPr lang="en-US" sz="2000" b="1" dirty="0"/>
              <a:t>Both signatures acknowledge that the review was delivered.</a:t>
            </a:r>
            <a:r>
              <a:rPr lang="en-US" b="1" dirty="0"/>
              <a:t> </a:t>
            </a:r>
          </a:p>
          <a:p>
            <a:pPr marL="742950" lvl="1" indent="-285750">
              <a:buFont typeface="Arial" panose="020B0604020202020204" pitchFamily="34" charset="0"/>
              <a:buChar char="•"/>
            </a:pPr>
            <a:r>
              <a:rPr lang="en-US" sz="1200" dirty="0"/>
              <a:t>Signatures do not indicate agreement. </a:t>
            </a:r>
          </a:p>
          <a:p>
            <a:endParaRPr lang="en-US" dirty="0"/>
          </a:p>
          <a:p>
            <a:endParaRPr lang="en-US" sz="1000" dirty="0"/>
          </a:p>
          <a:p>
            <a:endParaRPr lang="en-US" sz="1000" dirty="0"/>
          </a:p>
          <a:p>
            <a:endParaRPr lang="en-US" sz="1000" dirty="0"/>
          </a:p>
          <a:p>
            <a:endParaRPr lang="en-US" sz="1000" dirty="0"/>
          </a:p>
          <a:p>
            <a:endParaRPr lang="en-US" sz="1000" dirty="0"/>
          </a:p>
        </p:txBody>
      </p:sp>
      <p:cxnSp>
        <p:nvCxnSpPr>
          <p:cNvPr id="6" name="Connector: Elbow 5">
            <a:extLst>
              <a:ext uri="{FF2B5EF4-FFF2-40B4-BE49-F238E27FC236}">
                <a16:creationId xmlns:a16="http://schemas.microsoft.com/office/drawing/2014/main" id="{FA26C889-F8B7-3150-40AE-CA2FF9D1B03A}"/>
              </a:ext>
            </a:extLst>
          </p:cNvPr>
          <p:cNvCxnSpPr>
            <a:cxnSpLocks/>
          </p:cNvCxnSpPr>
          <p:nvPr/>
        </p:nvCxnSpPr>
        <p:spPr>
          <a:xfrm>
            <a:off x="2587709" y="834026"/>
            <a:ext cx="3735032" cy="939018"/>
          </a:xfrm>
          <a:prstGeom prst="bentConnector3">
            <a:avLst>
              <a:gd name="adj1" fmla="val 89708"/>
            </a:avLst>
          </a:prstGeom>
          <a:ln>
            <a:solidFill>
              <a:srgbClr val="860037"/>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BA28BFB8-1A4F-91B9-EE4B-E122C481A2D9}"/>
              </a:ext>
            </a:extLst>
          </p:cNvPr>
          <p:cNvCxnSpPr>
            <a:cxnSpLocks/>
          </p:cNvCxnSpPr>
          <p:nvPr/>
        </p:nvCxnSpPr>
        <p:spPr>
          <a:xfrm>
            <a:off x="2978763" y="3718545"/>
            <a:ext cx="3502692" cy="0"/>
          </a:xfrm>
          <a:prstGeom prst="straightConnector1">
            <a:avLst/>
          </a:prstGeom>
          <a:ln>
            <a:solidFill>
              <a:srgbClr val="860037"/>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F719B67-7689-8F55-3F5F-56A6F4014F08}"/>
              </a:ext>
            </a:extLst>
          </p:cNvPr>
          <p:cNvCxnSpPr>
            <a:cxnSpLocks/>
          </p:cNvCxnSpPr>
          <p:nvPr/>
        </p:nvCxnSpPr>
        <p:spPr>
          <a:xfrm>
            <a:off x="1815220" y="4893289"/>
            <a:ext cx="4666235" cy="0"/>
          </a:xfrm>
          <a:prstGeom prst="straightConnector1">
            <a:avLst/>
          </a:prstGeom>
          <a:ln>
            <a:solidFill>
              <a:srgbClr val="860037"/>
            </a:solidFill>
            <a:tailEnd type="triangle"/>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5C4ABFF4-1899-0E4E-EA69-C7F174830004}"/>
              </a:ext>
            </a:extLst>
          </p:cNvPr>
          <p:cNvPicPr>
            <a:picLocks noChangeAspect="1"/>
          </p:cNvPicPr>
          <p:nvPr/>
        </p:nvPicPr>
        <p:blipFill>
          <a:blip r:embed="rId3"/>
          <a:stretch>
            <a:fillRect/>
          </a:stretch>
        </p:blipFill>
        <p:spPr>
          <a:xfrm>
            <a:off x="6539905" y="304267"/>
            <a:ext cx="5346663" cy="6217050"/>
          </a:xfrm>
          <a:prstGeom prst="rect">
            <a:avLst/>
          </a:prstGeom>
        </p:spPr>
      </p:pic>
    </p:spTree>
    <p:extLst>
      <p:ext uri="{BB962C8B-B14F-4D97-AF65-F5344CB8AC3E}">
        <p14:creationId xmlns:p14="http://schemas.microsoft.com/office/powerpoint/2010/main" val="31816397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DACD6E-72DA-8666-B4D4-AC61E07C517E}"/>
              </a:ext>
            </a:extLst>
          </p:cNvPr>
          <p:cNvPicPr>
            <a:picLocks noChangeAspect="1"/>
          </p:cNvPicPr>
          <p:nvPr/>
        </p:nvPicPr>
        <p:blipFill>
          <a:blip r:embed="rId3"/>
          <a:stretch>
            <a:fillRect/>
          </a:stretch>
        </p:blipFill>
        <p:spPr>
          <a:xfrm>
            <a:off x="581672" y="178493"/>
            <a:ext cx="5169131" cy="6671489"/>
          </a:xfrm>
          <a:prstGeom prst="rect">
            <a:avLst/>
          </a:prstGeom>
        </p:spPr>
      </p:pic>
      <p:pic>
        <p:nvPicPr>
          <p:cNvPr id="6" name="Picture 5">
            <a:extLst>
              <a:ext uri="{FF2B5EF4-FFF2-40B4-BE49-F238E27FC236}">
                <a16:creationId xmlns:a16="http://schemas.microsoft.com/office/drawing/2014/main" id="{5F3B2558-70C3-0810-630D-D0A9A48B738B}"/>
              </a:ext>
            </a:extLst>
          </p:cNvPr>
          <p:cNvPicPr>
            <a:picLocks noChangeAspect="1"/>
          </p:cNvPicPr>
          <p:nvPr/>
        </p:nvPicPr>
        <p:blipFill>
          <a:blip r:embed="rId4"/>
          <a:stretch>
            <a:fillRect/>
          </a:stretch>
        </p:blipFill>
        <p:spPr>
          <a:xfrm>
            <a:off x="6191478" y="286438"/>
            <a:ext cx="5169131" cy="6679507"/>
          </a:xfrm>
          <a:prstGeom prst="rect">
            <a:avLst/>
          </a:prstGeom>
        </p:spPr>
      </p:pic>
    </p:spTree>
    <p:extLst>
      <p:ext uri="{BB962C8B-B14F-4D97-AF65-F5344CB8AC3E}">
        <p14:creationId xmlns:p14="http://schemas.microsoft.com/office/powerpoint/2010/main" val="24078869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69060-5DEB-4092-20EC-B866603F6515}"/>
              </a:ext>
            </a:extLst>
          </p:cNvPr>
          <p:cNvSpPr>
            <a:spLocks noGrp="1"/>
          </p:cNvSpPr>
          <p:nvPr>
            <p:ph type="title"/>
          </p:nvPr>
        </p:nvSpPr>
        <p:spPr/>
        <p:txBody>
          <a:bodyPr>
            <a:normAutofit/>
          </a:bodyPr>
          <a:lstStyle/>
          <a:p>
            <a:r>
              <a:rPr lang="en-US" sz="3600" b="1" dirty="0"/>
              <a:t>What’s Next? </a:t>
            </a:r>
          </a:p>
        </p:txBody>
      </p:sp>
      <p:sp>
        <p:nvSpPr>
          <p:cNvPr id="3" name="Content Placeholder 2">
            <a:extLst>
              <a:ext uri="{FF2B5EF4-FFF2-40B4-BE49-F238E27FC236}">
                <a16:creationId xmlns:a16="http://schemas.microsoft.com/office/drawing/2014/main" id="{557277AA-CD8B-9DB1-B664-4A9D7A4B2BA8}"/>
              </a:ext>
            </a:extLst>
          </p:cNvPr>
          <p:cNvSpPr>
            <a:spLocks noGrp="1"/>
          </p:cNvSpPr>
          <p:nvPr>
            <p:ph idx="1"/>
          </p:nvPr>
        </p:nvSpPr>
        <p:spPr>
          <a:xfrm>
            <a:off x="838200" y="1825625"/>
            <a:ext cx="10239703" cy="4351338"/>
          </a:xfrm>
        </p:spPr>
        <p:txBody>
          <a:bodyPr/>
          <a:lstStyle/>
          <a:p>
            <a:pPr>
              <a:lnSpc>
                <a:spcPct val="150000"/>
              </a:lnSpc>
            </a:pPr>
            <a:r>
              <a:rPr lang="en-US" dirty="0"/>
              <a:t>Leaders will begin Quarterly Conversations in July</a:t>
            </a:r>
          </a:p>
          <a:p>
            <a:pPr>
              <a:lnSpc>
                <a:spcPct val="150000"/>
              </a:lnSpc>
            </a:pPr>
            <a:r>
              <a:rPr lang="en-US" dirty="0"/>
              <a:t>Expectations clarification and Rock creation may occur, if they have not already been created.</a:t>
            </a:r>
          </a:p>
          <a:p>
            <a:pPr>
              <a:lnSpc>
                <a:spcPct val="150000"/>
              </a:lnSpc>
            </a:pPr>
            <a:r>
              <a:rPr lang="en-US" dirty="0"/>
              <a:t>In Jan - Feb 2025, your leader will complete this form, review it with you and provide you the opportunity to add your response. </a:t>
            </a:r>
          </a:p>
        </p:txBody>
      </p:sp>
      <p:cxnSp>
        <p:nvCxnSpPr>
          <p:cNvPr id="4" name="Straight Connector 3">
            <a:extLst>
              <a:ext uri="{FF2B5EF4-FFF2-40B4-BE49-F238E27FC236}">
                <a16:creationId xmlns:a16="http://schemas.microsoft.com/office/drawing/2014/main" id="{B2E2B99E-BE5D-4EC0-CFB5-8291D12172F3}"/>
              </a:ext>
            </a:extLst>
          </p:cNvPr>
          <p:cNvCxnSpPr/>
          <p:nvPr/>
        </p:nvCxnSpPr>
        <p:spPr>
          <a:xfrm>
            <a:off x="838200" y="1362823"/>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5787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01985-E958-FDC0-CB99-EE1517555286}"/>
              </a:ext>
            </a:extLst>
          </p:cNvPr>
          <p:cNvSpPr>
            <a:spLocks noGrp="1"/>
          </p:cNvSpPr>
          <p:nvPr>
            <p:ph type="title"/>
          </p:nvPr>
        </p:nvSpPr>
        <p:spPr>
          <a:xfrm>
            <a:off x="838200" y="161120"/>
            <a:ext cx="10515600" cy="1325563"/>
          </a:xfrm>
        </p:spPr>
        <p:txBody>
          <a:bodyPr/>
          <a:lstStyle/>
          <a:p>
            <a:r>
              <a:rPr lang="en-US" dirty="0"/>
              <a:t>Agenda</a:t>
            </a:r>
          </a:p>
        </p:txBody>
      </p:sp>
      <p:sp>
        <p:nvSpPr>
          <p:cNvPr id="3" name="Content Placeholder 2">
            <a:extLst>
              <a:ext uri="{FF2B5EF4-FFF2-40B4-BE49-F238E27FC236}">
                <a16:creationId xmlns:a16="http://schemas.microsoft.com/office/drawing/2014/main" id="{36CC553E-5665-259C-9586-7E66ED262788}"/>
              </a:ext>
            </a:extLst>
          </p:cNvPr>
          <p:cNvSpPr>
            <a:spLocks noGrp="1"/>
          </p:cNvSpPr>
          <p:nvPr>
            <p:ph idx="1"/>
          </p:nvPr>
        </p:nvSpPr>
        <p:spPr>
          <a:xfrm>
            <a:off x="838200" y="1486683"/>
            <a:ext cx="10515600" cy="4351338"/>
          </a:xfrm>
        </p:spPr>
        <p:txBody>
          <a:bodyPr/>
          <a:lstStyle/>
          <a:p>
            <a:r>
              <a:rPr lang="en-US" dirty="0"/>
              <a:t>What’s New &amp; Why</a:t>
            </a:r>
          </a:p>
          <a:p>
            <a:r>
              <a:rPr lang="en-US" dirty="0"/>
              <a:t>The Annual Review – What It’s Not, What It Is</a:t>
            </a:r>
          </a:p>
          <a:p>
            <a:r>
              <a:rPr lang="en-US" dirty="0"/>
              <a:t>The Performance Cycle</a:t>
            </a:r>
          </a:p>
          <a:p>
            <a:r>
              <a:rPr lang="en-US" dirty="0"/>
              <a:t>The Annual Review Form Components</a:t>
            </a:r>
          </a:p>
          <a:p>
            <a:r>
              <a:rPr lang="en-US" dirty="0"/>
              <a:t>What’s Next</a:t>
            </a:r>
          </a:p>
          <a:p>
            <a:endParaRPr lang="en-US" dirty="0"/>
          </a:p>
        </p:txBody>
      </p:sp>
      <p:cxnSp>
        <p:nvCxnSpPr>
          <p:cNvPr id="5" name="Straight Connector 4">
            <a:extLst>
              <a:ext uri="{FF2B5EF4-FFF2-40B4-BE49-F238E27FC236}">
                <a16:creationId xmlns:a16="http://schemas.microsoft.com/office/drawing/2014/main" id="{43783ABC-04C7-7321-F96A-1585668112E8}"/>
              </a:ext>
            </a:extLst>
          </p:cNvPr>
          <p:cNvCxnSpPr/>
          <p:nvPr/>
        </p:nvCxnSpPr>
        <p:spPr>
          <a:xfrm>
            <a:off x="838200" y="1147740"/>
            <a:ext cx="10335883" cy="0"/>
          </a:xfrm>
          <a:prstGeom prst="line">
            <a:avLst/>
          </a:prstGeom>
          <a:ln w="15875">
            <a:solidFill>
              <a:srgbClr val="8E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0547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99A6F-C1E1-24E1-9702-1A1EA11AE4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22D9B4-C547-6F8A-9123-DB3EFC5F45EE}"/>
              </a:ext>
            </a:extLst>
          </p:cNvPr>
          <p:cNvSpPr>
            <a:spLocks noGrp="1"/>
          </p:cNvSpPr>
          <p:nvPr>
            <p:ph type="title"/>
          </p:nvPr>
        </p:nvSpPr>
        <p:spPr>
          <a:xfrm>
            <a:off x="658483" y="629813"/>
            <a:ext cx="10515600" cy="1307629"/>
          </a:xfrm>
        </p:spPr>
        <p:txBody>
          <a:bodyPr>
            <a:normAutofit fontScale="90000"/>
          </a:bodyPr>
          <a:lstStyle/>
          <a:p>
            <a:r>
              <a:rPr lang="en-US" sz="4000" dirty="0">
                <a:latin typeface="+mn-lt"/>
              </a:rPr>
              <a:t>WHEN YOU THINK ABOUT THE ANNUAL REVIEWS…</a:t>
            </a:r>
            <a:br>
              <a:rPr lang="en-US" sz="4000" dirty="0">
                <a:latin typeface="+mn-lt"/>
              </a:rPr>
            </a:br>
            <a:br>
              <a:rPr lang="en-US" sz="3200" dirty="0">
                <a:latin typeface="+mn-lt"/>
              </a:rPr>
            </a:br>
            <a:r>
              <a:rPr lang="en-US" sz="3200" dirty="0">
                <a:latin typeface="+mn-lt"/>
              </a:rPr>
              <a:t>                         What picture best depicts your perspective?</a:t>
            </a:r>
          </a:p>
        </p:txBody>
      </p:sp>
      <p:cxnSp>
        <p:nvCxnSpPr>
          <p:cNvPr id="6" name="Straight Connector 5">
            <a:extLst>
              <a:ext uri="{FF2B5EF4-FFF2-40B4-BE49-F238E27FC236}">
                <a16:creationId xmlns:a16="http://schemas.microsoft.com/office/drawing/2014/main" id="{3F2D8573-3EE8-4102-BD24-2004D9731EA7}"/>
              </a:ext>
            </a:extLst>
          </p:cNvPr>
          <p:cNvCxnSpPr/>
          <p:nvPr/>
        </p:nvCxnSpPr>
        <p:spPr>
          <a:xfrm>
            <a:off x="838200" y="1147740"/>
            <a:ext cx="10335883" cy="0"/>
          </a:xfrm>
          <a:prstGeom prst="line">
            <a:avLst/>
          </a:prstGeom>
          <a:ln w="15875">
            <a:solidFill>
              <a:srgbClr val="8E0000"/>
            </a:solidFill>
          </a:ln>
        </p:spPr>
        <p:style>
          <a:lnRef idx="1">
            <a:schemeClr val="accent1"/>
          </a:lnRef>
          <a:fillRef idx="0">
            <a:schemeClr val="accent1"/>
          </a:fillRef>
          <a:effectRef idx="0">
            <a:schemeClr val="accent1"/>
          </a:effectRef>
          <a:fontRef idx="minor">
            <a:schemeClr val="tx1"/>
          </a:fontRef>
        </p:style>
      </p:cxnSp>
      <p:pic>
        <p:nvPicPr>
          <p:cNvPr id="1026" name="Picture 2" descr="Free Woman in Red T-shirt Looking at Her Laptop Stock Photo">
            <a:extLst>
              <a:ext uri="{FF2B5EF4-FFF2-40B4-BE49-F238E27FC236}">
                <a16:creationId xmlns:a16="http://schemas.microsoft.com/office/drawing/2014/main" id="{A6E52454-0BAF-7A0A-82C3-2203B426DC7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44302" y="2026100"/>
            <a:ext cx="3686734" cy="245536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Free Two Woman in Black Sits on Chair Near Table Stock Photo">
            <a:extLst>
              <a:ext uri="{FF2B5EF4-FFF2-40B4-BE49-F238E27FC236}">
                <a16:creationId xmlns:a16="http://schemas.microsoft.com/office/drawing/2014/main" id="{3B5016CD-8D17-DE1E-DECB-8CE6B3D67E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9274" y="2473303"/>
            <a:ext cx="4144687" cy="276865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Business man pulling a block from Jenga tower">
            <a:extLst>
              <a:ext uri="{FF2B5EF4-FFF2-40B4-BE49-F238E27FC236}">
                <a16:creationId xmlns:a16="http://schemas.microsoft.com/office/drawing/2014/main" id="{7FB4F799-36D8-8527-87E0-717F49FD159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23656" y="3280938"/>
            <a:ext cx="4144687" cy="2762450"/>
          </a:xfrm>
          <a:prstGeom prst="rect">
            <a:avLst/>
          </a:prstGeom>
        </p:spPr>
      </p:pic>
    </p:spTree>
    <p:extLst>
      <p:ext uri="{BB962C8B-B14F-4D97-AF65-F5344CB8AC3E}">
        <p14:creationId xmlns:p14="http://schemas.microsoft.com/office/powerpoint/2010/main" val="286991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40066-BA2E-CBB1-BED6-BF4DF78635E5}"/>
              </a:ext>
            </a:extLst>
          </p:cNvPr>
          <p:cNvSpPr>
            <a:spLocks noGrp="1"/>
          </p:cNvSpPr>
          <p:nvPr>
            <p:ph type="title"/>
          </p:nvPr>
        </p:nvSpPr>
        <p:spPr>
          <a:xfrm>
            <a:off x="838200" y="201223"/>
            <a:ext cx="10515600" cy="1325563"/>
          </a:xfrm>
        </p:spPr>
        <p:txBody>
          <a:bodyPr>
            <a:normAutofit/>
          </a:bodyPr>
          <a:lstStyle/>
          <a:p>
            <a:r>
              <a:rPr lang="en-US" sz="3600" dirty="0">
                <a:latin typeface="+mn-lt"/>
              </a:rPr>
              <a:t>WHAT’S NEW AND DIFFERENT THIS YEAR?</a:t>
            </a:r>
          </a:p>
        </p:txBody>
      </p:sp>
      <p:sp>
        <p:nvSpPr>
          <p:cNvPr id="3" name="Content Placeholder 2">
            <a:extLst>
              <a:ext uri="{FF2B5EF4-FFF2-40B4-BE49-F238E27FC236}">
                <a16:creationId xmlns:a16="http://schemas.microsoft.com/office/drawing/2014/main" id="{AED12901-A58B-89B8-BEC3-0CE6BB7F2B68}"/>
              </a:ext>
            </a:extLst>
          </p:cNvPr>
          <p:cNvSpPr>
            <a:spLocks noGrp="1"/>
          </p:cNvSpPr>
          <p:nvPr>
            <p:ph idx="1"/>
          </p:nvPr>
        </p:nvSpPr>
        <p:spPr>
          <a:xfrm>
            <a:off x="5032971" y="2713563"/>
            <a:ext cx="6802925" cy="1694540"/>
          </a:xfrm>
        </p:spPr>
        <p:txBody>
          <a:bodyPr>
            <a:normAutofit lnSpcReduction="10000"/>
          </a:bodyPr>
          <a:lstStyle/>
          <a:p>
            <a:pPr marL="0" indent="0" algn="ctr">
              <a:buNone/>
            </a:pPr>
            <a:r>
              <a:rPr lang="en-US" sz="3200" dirty="0"/>
              <a:t>CMU is in the process of fully adopting the EOS continuous improvement framework for </a:t>
            </a:r>
            <a:r>
              <a:rPr lang="en-US" sz="3200" b="1" dirty="0"/>
              <a:t>thinking about </a:t>
            </a:r>
            <a:r>
              <a:rPr lang="en-US" sz="3200" dirty="0"/>
              <a:t>and </a:t>
            </a:r>
            <a:r>
              <a:rPr lang="en-US" sz="3200" b="1" dirty="0"/>
              <a:t>doing</a:t>
            </a:r>
            <a:r>
              <a:rPr lang="en-US" sz="3200" dirty="0"/>
              <a:t> our business. </a:t>
            </a:r>
          </a:p>
          <a:p>
            <a:endParaRPr lang="en-US" dirty="0"/>
          </a:p>
        </p:txBody>
      </p:sp>
      <p:cxnSp>
        <p:nvCxnSpPr>
          <p:cNvPr id="6" name="Straight Connector 5">
            <a:extLst>
              <a:ext uri="{FF2B5EF4-FFF2-40B4-BE49-F238E27FC236}">
                <a16:creationId xmlns:a16="http://schemas.microsoft.com/office/drawing/2014/main" id="{1CC8FC63-5604-61F5-58FF-CDFB0C0AEF8F}"/>
              </a:ext>
            </a:extLst>
          </p:cNvPr>
          <p:cNvCxnSpPr/>
          <p:nvPr/>
        </p:nvCxnSpPr>
        <p:spPr>
          <a:xfrm>
            <a:off x="1017917" y="1165847"/>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4" name="Picture 3" descr="A black and orange circular object&#10;&#10;Description automatically generated">
            <a:extLst>
              <a:ext uri="{FF2B5EF4-FFF2-40B4-BE49-F238E27FC236}">
                <a16:creationId xmlns:a16="http://schemas.microsoft.com/office/drawing/2014/main" id="{E371C60C-96EB-EEF7-3195-3DB2FF8117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7917" y="1769352"/>
            <a:ext cx="3774041" cy="4230015"/>
          </a:xfrm>
          <a:prstGeom prst="rect">
            <a:avLst/>
          </a:prstGeom>
        </p:spPr>
      </p:pic>
    </p:spTree>
    <p:extLst>
      <p:ext uri="{BB962C8B-B14F-4D97-AF65-F5344CB8AC3E}">
        <p14:creationId xmlns:p14="http://schemas.microsoft.com/office/powerpoint/2010/main" val="871533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F8FEB-69D7-4221-2E7D-FA5BF57F90A0}"/>
              </a:ext>
            </a:extLst>
          </p:cNvPr>
          <p:cNvSpPr>
            <a:spLocks noGrp="1"/>
          </p:cNvSpPr>
          <p:nvPr>
            <p:ph type="title"/>
          </p:nvPr>
        </p:nvSpPr>
        <p:spPr/>
        <p:txBody>
          <a:bodyPr>
            <a:normAutofit/>
          </a:bodyPr>
          <a:lstStyle/>
          <a:p>
            <a:r>
              <a:rPr lang="en-US" sz="3600" b="1" dirty="0"/>
              <a:t>WHY EOS?</a:t>
            </a:r>
          </a:p>
        </p:txBody>
      </p:sp>
      <p:sp>
        <p:nvSpPr>
          <p:cNvPr id="3" name="Content Placeholder 2">
            <a:extLst>
              <a:ext uri="{FF2B5EF4-FFF2-40B4-BE49-F238E27FC236}">
                <a16:creationId xmlns:a16="http://schemas.microsoft.com/office/drawing/2014/main" id="{E49F7D50-DF84-45C8-7CF3-1F1198DFBA19}"/>
              </a:ext>
            </a:extLst>
          </p:cNvPr>
          <p:cNvSpPr>
            <a:spLocks noGrp="1"/>
          </p:cNvSpPr>
          <p:nvPr>
            <p:ph idx="1"/>
          </p:nvPr>
        </p:nvSpPr>
        <p:spPr>
          <a:xfrm>
            <a:off x="928058" y="1544968"/>
            <a:ext cx="10515600" cy="4351338"/>
          </a:xfrm>
        </p:spPr>
        <p:txBody>
          <a:bodyPr/>
          <a:lstStyle/>
          <a:p>
            <a:endParaRPr lang="en-US" sz="1000" dirty="0"/>
          </a:p>
          <a:p>
            <a:pPr marL="0" indent="0" algn="ctr">
              <a:buNone/>
            </a:pPr>
            <a:r>
              <a:rPr lang="en-US" b="1" dirty="0"/>
              <a:t>EOS helps build structure, accountability and excellence around </a:t>
            </a:r>
          </a:p>
          <a:p>
            <a:pPr marL="0" indent="0" algn="ctr">
              <a:buNone/>
            </a:pPr>
            <a:r>
              <a:rPr lang="en-US" b="1" dirty="0"/>
              <a:t>who we are and how we function.</a:t>
            </a:r>
          </a:p>
          <a:p>
            <a:endParaRPr lang="en-US" dirty="0"/>
          </a:p>
          <a:p>
            <a:r>
              <a:rPr lang="en-US" dirty="0"/>
              <a:t>A system of </a:t>
            </a:r>
            <a:r>
              <a:rPr lang="en-US" b="1" dirty="0"/>
              <a:t>proven best practices </a:t>
            </a:r>
            <a:r>
              <a:rPr lang="en-US" dirty="0"/>
              <a:t>– process and people</a:t>
            </a:r>
          </a:p>
          <a:p>
            <a:endParaRPr lang="en-US" sz="1000" dirty="0"/>
          </a:p>
          <a:p>
            <a:r>
              <a:rPr lang="en-US" dirty="0"/>
              <a:t>A means of </a:t>
            </a:r>
            <a:r>
              <a:rPr lang="en-US" b="1" dirty="0"/>
              <a:t>harnessing and directing </a:t>
            </a:r>
            <a:r>
              <a:rPr lang="en-US" dirty="0"/>
              <a:t>the energy of our people toward our vision</a:t>
            </a:r>
          </a:p>
          <a:p>
            <a:endParaRPr lang="en-US" sz="1000" dirty="0"/>
          </a:p>
          <a:p>
            <a:endParaRPr lang="en-US" dirty="0"/>
          </a:p>
        </p:txBody>
      </p:sp>
      <p:cxnSp>
        <p:nvCxnSpPr>
          <p:cNvPr id="5" name="Straight Connector 4">
            <a:extLst>
              <a:ext uri="{FF2B5EF4-FFF2-40B4-BE49-F238E27FC236}">
                <a16:creationId xmlns:a16="http://schemas.microsoft.com/office/drawing/2014/main" id="{E24FDCC9-CA62-CF23-3D9E-E9570A908985}"/>
              </a:ext>
            </a:extLst>
          </p:cNvPr>
          <p:cNvCxnSpPr/>
          <p:nvPr/>
        </p:nvCxnSpPr>
        <p:spPr>
          <a:xfrm>
            <a:off x="1017917" y="1374076"/>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7899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F8FEB-69D7-4221-2E7D-FA5BF57F90A0}"/>
              </a:ext>
            </a:extLst>
          </p:cNvPr>
          <p:cNvSpPr>
            <a:spLocks noGrp="1"/>
          </p:cNvSpPr>
          <p:nvPr>
            <p:ph type="title"/>
          </p:nvPr>
        </p:nvSpPr>
        <p:spPr/>
        <p:txBody>
          <a:bodyPr>
            <a:normAutofit/>
          </a:bodyPr>
          <a:lstStyle/>
          <a:p>
            <a:r>
              <a:rPr lang="en-US" sz="3600" b="1" dirty="0"/>
              <a:t>AND…SO WHAT?</a:t>
            </a:r>
          </a:p>
        </p:txBody>
      </p:sp>
      <p:sp>
        <p:nvSpPr>
          <p:cNvPr id="3" name="Content Placeholder 2">
            <a:extLst>
              <a:ext uri="{FF2B5EF4-FFF2-40B4-BE49-F238E27FC236}">
                <a16:creationId xmlns:a16="http://schemas.microsoft.com/office/drawing/2014/main" id="{E49F7D50-DF84-45C8-7CF3-1F1198DFBA19}"/>
              </a:ext>
            </a:extLst>
          </p:cNvPr>
          <p:cNvSpPr>
            <a:spLocks noGrp="1"/>
          </p:cNvSpPr>
          <p:nvPr>
            <p:ph idx="1"/>
          </p:nvPr>
        </p:nvSpPr>
        <p:spPr>
          <a:xfrm>
            <a:off x="838200" y="1544968"/>
            <a:ext cx="10515600" cy="4351338"/>
          </a:xfrm>
        </p:spPr>
        <p:txBody>
          <a:bodyPr>
            <a:normAutofit/>
          </a:bodyPr>
          <a:lstStyle/>
          <a:p>
            <a:endParaRPr lang="en-US" sz="1000" dirty="0"/>
          </a:p>
          <a:p>
            <a:r>
              <a:rPr lang="en-US" dirty="0"/>
              <a:t>Integration will slowly and methodically work across our business.</a:t>
            </a:r>
          </a:p>
          <a:p>
            <a:r>
              <a:rPr lang="en-US" dirty="0"/>
              <a:t>Adjustments to our processes and new leadership tools are designed to help our leadership be more:</a:t>
            </a:r>
          </a:p>
          <a:p>
            <a:pPr lvl="1">
              <a:buFont typeface="Wingdings" panose="05000000000000000000" pitchFamily="2" charset="2"/>
              <a:buChar char="ü"/>
            </a:pPr>
            <a:r>
              <a:rPr lang="en-US" dirty="0"/>
              <a:t>Intentional,</a:t>
            </a:r>
          </a:p>
          <a:p>
            <a:pPr lvl="1">
              <a:buFont typeface="Wingdings" panose="05000000000000000000" pitchFamily="2" charset="2"/>
              <a:buChar char="ü"/>
            </a:pPr>
            <a:r>
              <a:rPr lang="en-US" dirty="0"/>
              <a:t>Clear,  </a:t>
            </a:r>
          </a:p>
          <a:p>
            <a:pPr lvl="1">
              <a:buFont typeface="Wingdings" panose="05000000000000000000" pitchFamily="2" charset="2"/>
              <a:buChar char="ü"/>
            </a:pPr>
            <a:r>
              <a:rPr lang="en-US" dirty="0"/>
              <a:t>Simplified </a:t>
            </a:r>
          </a:p>
          <a:p>
            <a:pPr marL="457200" lvl="1" indent="0">
              <a:buNone/>
            </a:pPr>
            <a:endParaRPr lang="en-US" sz="1000" dirty="0"/>
          </a:p>
          <a:p>
            <a:r>
              <a:rPr lang="en-US" dirty="0"/>
              <a:t>The </a:t>
            </a:r>
            <a:r>
              <a:rPr lang="en-US" b="1" dirty="0"/>
              <a:t>Annual Review Form </a:t>
            </a:r>
            <a:r>
              <a:rPr lang="en-US" dirty="0"/>
              <a:t>is our first </a:t>
            </a:r>
            <a:r>
              <a:rPr lang="en-US" u="sng" dirty="0"/>
              <a:t>people process </a:t>
            </a:r>
          </a:p>
          <a:p>
            <a:pPr marL="0" indent="0">
              <a:buNone/>
            </a:pPr>
            <a:r>
              <a:rPr lang="en-US" dirty="0"/>
              <a:t>   to integrate EOS tools and language.</a:t>
            </a:r>
          </a:p>
          <a:p>
            <a:endParaRPr lang="en-US" dirty="0"/>
          </a:p>
        </p:txBody>
      </p:sp>
      <p:cxnSp>
        <p:nvCxnSpPr>
          <p:cNvPr id="5" name="Straight Connector 4">
            <a:extLst>
              <a:ext uri="{FF2B5EF4-FFF2-40B4-BE49-F238E27FC236}">
                <a16:creationId xmlns:a16="http://schemas.microsoft.com/office/drawing/2014/main" id="{E24FDCC9-CA62-CF23-3D9E-E9570A908985}"/>
              </a:ext>
            </a:extLst>
          </p:cNvPr>
          <p:cNvCxnSpPr/>
          <p:nvPr/>
        </p:nvCxnSpPr>
        <p:spPr>
          <a:xfrm>
            <a:off x="1017917" y="1374076"/>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DC926650-132F-2909-66F5-FE2FBA5CC344}"/>
              </a:ext>
            </a:extLst>
          </p:cNvPr>
          <p:cNvPicPr>
            <a:picLocks noChangeAspect="1"/>
          </p:cNvPicPr>
          <p:nvPr/>
        </p:nvPicPr>
        <p:blipFill rotWithShape="1">
          <a:blip r:embed="rId3"/>
          <a:srcRect l="22936" r="3815" b="3106"/>
          <a:stretch/>
        </p:blipFill>
        <p:spPr>
          <a:xfrm>
            <a:off x="9032032" y="3545543"/>
            <a:ext cx="1847461" cy="1938381"/>
          </a:xfrm>
          <a:prstGeom prst="rect">
            <a:avLst/>
          </a:prstGeom>
        </p:spPr>
      </p:pic>
    </p:spTree>
    <p:extLst>
      <p:ext uri="{BB962C8B-B14F-4D97-AF65-F5344CB8AC3E}">
        <p14:creationId xmlns:p14="http://schemas.microsoft.com/office/powerpoint/2010/main" val="2590526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00E3E-9511-61F1-76D8-9ABFEB44278A}"/>
              </a:ext>
            </a:extLst>
          </p:cNvPr>
          <p:cNvSpPr>
            <a:spLocks noGrp="1"/>
          </p:cNvSpPr>
          <p:nvPr>
            <p:ph type="title"/>
          </p:nvPr>
        </p:nvSpPr>
        <p:spPr>
          <a:xfrm>
            <a:off x="762000" y="226337"/>
            <a:ext cx="10515600" cy="1099374"/>
          </a:xfrm>
        </p:spPr>
        <p:txBody>
          <a:bodyPr>
            <a:normAutofit/>
          </a:bodyPr>
          <a:lstStyle/>
          <a:p>
            <a:r>
              <a:rPr lang="en-US" sz="3600" b="1" dirty="0"/>
              <a:t>THE ANNUAL REVIEW</a:t>
            </a:r>
          </a:p>
        </p:txBody>
      </p:sp>
      <p:sp>
        <p:nvSpPr>
          <p:cNvPr id="3" name="Content Placeholder 2">
            <a:extLst>
              <a:ext uri="{FF2B5EF4-FFF2-40B4-BE49-F238E27FC236}">
                <a16:creationId xmlns:a16="http://schemas.microsoft.com/office/drawing/2014/main" id="{35B10DAB-C69E-26F1-1926-674203884896}"/>
              </a:ext>
            </a:extLst>
          </p:cNvPr>
          <p:cNvSpPr>
            <a:spLocks noGrp="1"/>
          </p:cNvSpPr>
          <p:nvPr>
            <p:ph sz="half" idx="1"/>
          </p:nvPr>
        </p:nvSpPr>
        <p:spPr>
          <a:xfrm>
            <a:off x="838200" y="1325711"/>
            <a:ext cx="5181600" cy="4351338"/>
          </a:xfrm>
        </p:spPr>
        <p:txBody>
          <a:bodyPr>
            <a:normAutofit fontScale="70000" lnSpcReduction="20000"/>
          </a:bodyPr>
          <a:lstStyle/>
          <a:p>
            <a:pPr marL="0" indent="0">
              <a:buNone/>
            </a:pPr>
            <a:r>
              <a:rPr lang="en-US" sz="3800" b="1" dirty="0"/>
              <a:t>It’s NOT…</a:t>
            </a:r>
          </a:p>
          <a:p>
            <a:pPr marL="0" indent="0">
              <a:buNone/>
            </a:pPr>
            <a:endParaRPr lang="en-US" sz="1600" b="1" dirty="0"/>
          </a:p>
          <a:p>
            <a:r>
              <a:rPr lang="en-US" dirty="0"/>
              <a:t>A form the leader completes and the employee reads to learn how they’re doing.</a:t>
            </a:r>
          </a:p>
          <a:p>
            <a:endParaRPr lang="en-US" sz="1600" dirty="0"/>
          </a:p>
          <a:p>
            <a:r>
              <a:rPr lang="en-US" sz="2900" dirty="0"/>
              <a:t>Suppose to be a surprise for the employee.</a:t>
            </a:r>
          </a:p>
          <a:p>
            <a:endParaRPr lang="en-US" sz="1400" dirty="0"/>
          </a:p>
          <a:p>
            <a:r>
              <a:rPr lang="en-US" dirty="0"/>
              <a:t>A form that is completed and filed away in HR.</a:t>
            </a:r>
          </a:p>
          <a:p>
            <a:endParaRPr lang="en-US" sz="1400" dirty="0"/>
          </a:p>
          <a:p>
            <a:r>
              <a:rPr lang="en-US" dirty="0"/>
              <a:t>A form that tells the employee what they’ll receive as a pay increase.</a:t>
            </a:r>
          </a:p>
          <a:p>
            <a:endParaRPr lang="en-US" sz="1400" dirty="0"/>
          </a:p>
          <a:p>
            <a:r>
              <a:rPr lang="en-US" dirty="0"/>
              <a:t>Suppose to be awkward and stressful for leaders and employees.</a:t>
            </a:r>
          </a:p>
          <a:p>
            <a:endParaRPr lang="en-US" sz="1400" dirty="0"/>
          </a:p>
          <a:p>
            <a:endParaRPr lang="en-US" dirty="0"/>
          </a:p>
        </p:txBody>
      </p:sp>
      <p:sp>
        <p:nvSpPr>
          <p:cNvPr id="4" name="Content Placeholder 3">
            <a:extLst>
              <a:ext uri="{FF2B5EF4-FFF2-40B4-BE49-F238E27FC236}">
                <a16:creationId xmlns:a16="http://schemas.microsoft.com/office/drawing/2014/main" id="{F930584B-669B-672A-09AC-D22BBCE0543B}"/>
              </a:ext>
            </a:extLst>
          </p:cNvPr>
          <p:cNvSpPr>
            <a:spLocks noGrp="1"/>
          </p:cNvSpPr>
          <p:nvPr>
            <p:ph sz="half" idx="2"/>
          </p:nvPr>
        </p:nvSpPr>
        <p:spPr>
          <a:xfrm>
            <a:off x="6172200" y="1253331"/>
            <a:ext cx="5181600" cy="4351338"/>
          </a:xfrm>
        </p:spPr>
        <p:txBody>
          <a:bodyPr>
            <a:normAutofit fontScale="70000" lnSpcReduction="20000"/>
          </a:bodyPr>
          <a:lstStyle/>
          <a:p>
            <a:pPr marL="0" indent="0">
              <a:buNone/>
            </a:pPr>
            <a:r>
              <a:rPr lang="en-US" sz="3800" b="1" dirty="0"/>
              <a:t>Is…</a:t>
            </a:r>
          </a:p>
          <a:p>
            <a:pPr marL="0" indent="0">
              <a:buNone/>
            </a:pPr>
            <a:endParaRPr lang="en-US" sz="1600" b="1" dirty="0"/>
          </a:p>
          <a:p>
            <a:r>
              <a:rPr lang="en-US" dirty="0"/>
              <a:t>Part of a broader performance process. </a:t>
            </a:r>
          </a:p>
          <a:p>
            <a:endParaRPr lang="en-US" sz="1600" dirty="0"/>
          </a:p>
          <a:p>
            <a:r>
              <a:rPr lang="en-US" dirty="0"/>
              <a:t>The culmination of an ongoing cycle of dialogue around role, capacity, gaps and how to close those gaps.</a:t>
            </a:r>
          </a:p>
          <a:p>
            <a:endParaRPr lang="en-US" sz="1600" dirty="0"/>
          </a:p>
          <a:p>
            <a:r>
              <a:rPr lang="en-US" dirty="0"/>
              <a:t>A qualitative assessment about </a:t>
            </a:r>
            <a:r>
              <a:rPr lang="en-US" b="1" dirty="0"/>
              <a:t>what </a:t>
            </a:r>
            <a:r>
              <a:rPr lang="en-US" dirty="0"/>
              <a:t>the employee has done (performance) and </a:t>
            </a:r>
            <a:r>
              <a:rPr lang="en-US" b="1" dirty="0"/>
              <a:t>how</a:t>
            </a:r>
            <a:r>
              <a:rPr lang="en-US" dirty="0"/>
              <a:t> they did it (behavioral).</a:t>
            </a:r>
          </a:p>
          <a:p>
            <a:endParaRPr lang="en-US" sz="1400" dirty="0"/>
          </a:p>
          <a:p>
            <a:r>
              <a:rPr lang="en-US" dirty="0"/>
              <a:t>An opportunity for employees to own their performance and behaviors and discuss their contributions to the CMU culture and strategic initiatives. </a:t>
            </a:r>
          </a:p>
        </p:txBody>
      </p:sp>
      <p:cxnSp>
        <p:nvCxnSpPr>
          <p:cNvPr id="5" name="Straight Connector 4">
            <a:extLst>
              <a:ext uri="{FF2B5EF4-FFF2-40B4-BE49-F238E27FC236}">
                <a16:creationId xmlns:a16="http://schemas.microsoft.com/office/drawing/2014/main" id="{3AA178DD-FE5A-0219-3608-6DABF7A40679}"/>
              </a:ext>
            </a:extLst>
          </p:cNvPr>
          <p:cNvCxnSpPr/>
          <p:nvPr/>
        </p:nvCxnSpPr>
        <p:spPr>
          <a:xfrm>
            <a:off x="914400" y="993831"/>
            <a:ext cx="10335883" cy="0"/>
          </a:xfrm>
          <a:prstGeom prst="line">
            <a:avLst/>
          </a:prstGeom>
          <a:ln w="15875">
            <a:solidFill>
              <a:srgbClr val="86003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392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TextBox 75">
            <a:extLst>
              <a:ext uri="{FF2B5EF4-FFF2-40B4-BE49-F238E27FC236}">
                <a16:creationId xmlns:a16="http://schemas.microsoft.com/office/drawing/2014/main" id="{D769EC8E-BAD8-6266-3B33-788E8F62C4D6}"/>
              </a:ext>
            </a:extLst>
          </p:cNvPr>
          <p:cNvSpPr txBox="1"/>
          <p:nvPr/>
        </p:nvSpPr>
        <p:spPr>
          <a:xfrm>
            <a:off x="3969909" y="1295255"/>
            <a:ext cx="914400" cy="797533"/>
          </a:xfrm>
          <a:prstGeom prst="rect">
            <a:avLst/>
          </a:prstGeom>
          <a:solidFill>
            <a:schemeClr val="bg1"/>
          </a:solidFill>
        </p:spPr>
        <p:txBody>
          <a:bodyPr wrap="square" rtlCol="0">
            <a:spAutoFit/>
          </a:bodyPr>
          <a:lstStyle/>
          <a:p>
            <a:endParaRPr lang="en-US" dirty="0"/>
          </a:p>
        </p:txBody>
      </p:sp>
      <p:sp>
        <p:nvSpPr>
          <p:cNvPr id="4" name="TextBox 3">
            <a:extLst>
              <a:ext uri="{FF2B5EF4-FFF2-40B4-BE49-F238E27FC236}">
                <a16:creationId xmlns:a16="http://schemas.microsoft.com/office/drawing/2014/main" id="{335A8102-844B-7BF0-70FA-6AC3DD359B20}"/>
              </a:ext>
            </a:extLst>
          </p:cNvPr>
          <p:cNvSpPr txBox="1"/>
          <p:nvPr/>
        </p:nvSpPr>
        <p:spPr>
          <a:xfrm>
            <a:off x="687282" y="414780"/>
            <a:ext cx="10700145" cy="584775"/>
          </a:xfrm>
          <a:prstGeom prst="rect">
            <a:avLst/>
          </a:prstGeom>
          <a:noFill/>
        </p:spPr>
        <p:txBody>
          <a:bodyPr wrap="square" rtlCol="0">
            <a:spAutoFit/>
          </a:bodyPr>
          <a:lstStyle/>
          <a:p>
            <a:r>
              <a:rPr lang="en-US" sz="3200" dirty="0">
                <a:solidFill>
                  <a:schemeClr val="tx1">
                    <a:lumMod val="75000"/>
                    <a:lumOff val="25000"/>
                  </a:schemeClr>
                </a:solidFill>
              </a:rPr>
              <a:t>THE CYCLE OF ONGOING DISCUSSIONS</a:t>
            </a:r>
          </a:p>
        </p:txBody>
      </p:sp>
      <p:sp>
        <p:nvSpPr>
          <p:cNvPr id="9" name="TextBox 8">
            <a:extLst>
              <a:ext uri="{FF2B5EF4-FFF2-40B4-BE49-F238E27FC236}">
                <a16:creationId xmlns:a16="http://schemas.microsoft.com/office/drawing/2014/main" id="{AF4415FF-253A-1BA1-9C73-C2A0C116ABDD}"/>
              </a:ext>
            </a:extLst>
          </p:cNvPr>
          <p:cNvSpPr txBox="1"/>
          <p:nvPr/>
        </p:nvSpPr>
        <p:spPr>
          <a:xfrm>
            <a:off x="8434452" y="2870069"/>
            <a:ext cx="3549088" cy="2062103"/>
          </a:xfrm>
          <a:prstGeom prst="rect">
            <a:avLst/>
          </a:prstGeom>
          <a:noFill/>
        </p:spPr>
        <p:txBody>
          <a:bodyPr wrap="square" rtlCol="0">
            <a:spAutoFit/>
          </a:bodyPr>
          <a:lstStyle/>
          <a:p>
            <a:pPr algn="ctr"/>
            <a:r>
              <a:rPr lang="en-US" sz="3200" dirty="0">
                <a:solidFill>
                  <a:srgbClr val="860037"/>
                </a:solidFill>
              </a:rPr>
              <a:t>Performance Management is not a once-a-year event. </a:t>
            </a:r>
          </a:p>
        </p:txBody>
      </p:sp>
      <p:cxnSp>
        <p:nvCxnSpPr>
          <p:cNvPr id="22" name="Straight Connector 21">
            <a:extLst>
              <a:ext uri="{FF2B5EF4-FFF2-40B4-BE49-F238E27FC236}">
                <a16:creationId xmlns:a16="http://schemas.microsoft.com/office/drawing/2014/main" id="{95A65B77-B852-8CAF-C9D8-DEACCF66AB68}"/>
              </a:ext>
            </a:extLst>
          </p:cNvPr>
          <p:cNvCxnSpPr>
            <a:cxnSpLocks/>
          </p:cNvCxnSpPr>
          <p:nvPr/>
        </p:nvCxnSpPr>
        <p:spPr>
          <a:xfrm>
            <a:off x="803563" y="938000"/>
            <a:ext cx="10317018" cy="0"/>
          </a:xfrm>
          <a:prstGeom prst="line">
            <a:avLst/>
          </a:prstGeom>
          <a:ln w="19050">
            <a:solidFill>
              <a:srgbClr val="860037"/>
            </a:solidFill>
          </a:ln>
        </p:spPr>
        <p:style>
          <a:lnRef idx="1">
            <a:schemeClr val="accent1"/>
          </a:lnRef>
          <a:fillRef idx="0">
            <a:schemeClr val="accent1"/>
          </a:fillRef>
          <a:effectRef idx="0">
            <a:schemeClr val="accent1"/>
          </a:effectRef>
          <a:fontRef idx="minor">
            <a:schemeClr val="tx1"/>
          </a:fontRef>
        </p:style>
      </p:cxnSp>
      <p:grpSp>
        <p:nvGrpSpPr>
          <p:cNvPr id="43" name="Group 42">
            <a:extLst>
              <a:ext uri="{FF2B5EF4-FFF2-40B4-BE49-F238E27FC236}">
                <a16:creationId xmlns:a16="http://schemas.microsoft.com/office/drawing/2014/main" id="{21CA0E32-4332-1C00-B5A3-00617BEFE547}"/>
              </a:ext>
            </a:extLst>
          </p:cNvPr>
          <p:cNvGrpSpPr/>
          <p:nvPr/>
        </p:nvGrpSpPr>
        <p:grpSpPr>
          <a:xfrm>
            <a:off x="3341857" y="3398521"/>
            <a:ext cx="2288865" cy="1087120"/>
            <a:chOff x="3271157" y="4181764"/>
            <a:chExt cx="2288865" cy="1087120"/>
          </a:xfrm>
        </p:grpSpPr>
        <p:grpSp>
          <p:nvGrpSpPr>
            <p:cNvPr id="41" name="Group 40">
              <a:extLst>
                <a:ext uri="{FF2B5EF4-FFF2-40B4-BE49-F238E27FC236}">
                  <a16:creationId xmlns:a16="http://schemas.microsoft.com/office/drawing/2014/main" id="{4ED5342D-B0A5-A14A-EB24-F2B45312AFB5}"/>
                </a:ext>
              </a:extLst>
            </p:cNvPr>
            <p:cNvGrpSpPr/>
            <p:nvPr/>
          </p:nvGrpSpPr>
          <p:grpSpPr>
            <a:xfrm>
              <a:off x="3724951" y="4181764"/>
              <a:ext cx="1090526" cy="914400"/>
              <a:chOff x="3724951" y="4181764"/>
              <a:chExt cx="1090526" cy="914400"/>
            </a:xfrm>
          </p:grpSpPr>
          <p:pic>
            <p:nvPicPr>
              <p:cNvPr id="36" name="Graphic 35" descr="Single gear with solid fill">
                <a:extLst>
                  <a:ext uri="{FF2B5EF4-FFF2-40B4-BE49-F238E27FC236}">
                    <a16:creationId xmlns:a16="http://schemas.microsoft.com/office/drawing/2014/main" id="{CD0BB5FB-2FA7-DC63-6E8C-77B339C31D4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01077" y="4181764"/>
                <a:ext cx="914400" cy="914400"/>
              </a:xfrm>
              <a:prstGeom prst="rect">
                <a:avLst/>
              </a:prstGeom>
            </p:spPr>
          </p:pic>
          <p:pic>
            <p:nvPicPr>
              <p:cNvPr id="38" name="Graphic 37" descr="User outline">
                <a:extLst>
                  <a:ext uri="{FF2B5EF4-FFF2-40B4-BE49-F238E27FC236}">
                    <a16:creationId xmlns:a16="http://schemas.microsoft.com/office/drawing/2014/main" id="{FBA767EA-0E4B-3F69-DBD3-9AD76D9D02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24951" y="4459587"/>
                <a:ext cx="616482" cy="616482"/>
              </a:xfrm>
              <a:prstGeom prst="rect">
                <a:avLst/>
              </a:prstGeom>
            </p:spPr>
          </p:pic>
        </p:grpSp>
        <p:sp>
          <p:nvSpPr>
            <p:cNvPr id="42" name="TextBox 41">
              <a:extLst>
                <a:ext uri="{FF2B5EF4-FFF2-40B4-BE49-F238E27FC236}">
                  <a16:creationId xmlns:a16="http://schemas.microsoft.com/office/drawing/2014/main" id="{11FF4462-3AA9-65FD-D85D-1BB8BC1E81E2}"/>
                </a:ext>
              </a:extLst>
            </p:cNvPr>
            <p:cNvSpPr txBox="1"/>
            <p:nvPr/>
          </p:nvSpPr>
          <p:spPr>
            <a:xfrm>
              <a:off x="3271157" y="4991885"/>
              <a:ext cx="2288865" cy="276999"/>
            </a:xfrm>
            <a:prstGeom prst="rect">
              <a:avLst/>
            </a:prstGeom>
            <a:noFill/>
          </p:spPr>
          <p:txBody>
            <a:bodyPr wrap="square" rtlCol="0">
              <a:spAutoFit/>
            </a:bodyPr>
            <a:lstStyle/>
            <a:p>
              <a:r>
                <a:rPr lang="en-US" sz="1200" dirty="0"/>
                <a:t>Performance Management Cycle </a:t>
              </a:r>
            </a:p>
          </p:txBody>
        </p:sp>
      </p:grpSp>
      <p:cxnSp>
        <p:nvCxnSpPr>
          <p:cNvPr id="53" name="Straight Connector 52">
            <a:extLst>
              <a:ext uri="{FF2B5EF4-FFF2-40B4-BE49-F238E27FC236}">
                <a16:creationId xmlns:a16="http://schemas.microsoft.com/office/drawing/2014/main" id="{8CB8EA7B-2714-678D-4591-427AF65485A0}"/>
              </a:ext>
            </a:extLst>
          </p:cNvPr>
          <p:cNvCxnSpPr/>
          <p:nvPr/>
        </p:nvCxnSpPr>
        <p:spPr>
          <a:xfrm>
            <a:off x="8089026" y="1389159"/>
            <a:ext cx="0" cy="468483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58ED5CC8-B9D8-97B5-5F95-F30E3322E642}"/>
              </a:ext>
            </a:extLst>
          </p:cNvPr>
          <p:cNvCxnSpPr/>
          <p:nvPr/>
        </p:nvCxnSpPr>
        <p:spPr>
          <a:xfrm>
            <a:off x="4418051" y="4776357"/>
            <a:ext cx="0" cy="726854"/>
          </a:xfrm>
          <a:prstGeom prst="line">
            <a:avLst/>
          </a:prstGeom>
          <a:ln>
            <a:solidFill>
              <a:srgbClr val="950F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DFA24ED-D3EB-FF7D-35CD-0307531029FB}"/>
              </a:ext>
            </a:extLst>
          </p:cNvPr>
          <p:cNvCxnSpPr/>
          <p:nvPr/>
        </p:nvCxnSpPr>
        <p:spPr>
          <a:xfrm>
            <a:off x="4418051" y="2412869"/>
            <a:ext cx="0" cy="726854"/>
          </a:xfrm>
          <a:prstGeom prst="line">
            <a:avLst/>
          </a:prstGeom>
          <a:ln>
            <a:solidFill>
              <a:srgbClr val="950F22"/>
            </a:solidFill>
          </a:ln>
        </p:spPr>
        <p:style>
          <a:lnRef idx="1">
            <a:schemeClr val="accent1"/>
          </a:lnRef>
          <a:fillRef idx="0">
            <a:schemeClr val="accent1"/>
          </a:fillRef>
          <a:effectRef idx="0">
            <a:schemeClr val="accent1"/>
          </a:effectRef>
          <a:fontRef idx="minor">
            <a:schemeClr val="tx1"/>
          </a:fontRef>
        </p:style>
      </p:cxnSp>
      <p:sp>
        <p:nvSpPr>
          <p:cNvPr id="68" name="Oval 67">
            <a:extLst>
              <a:ext uri="{FF2B5EF4-FFF2-40B4-BE49-F238E27FC236}">
                <a16:creationId xmlns:a16="http://schemas.microsoft.com/office/drawing/2014/main" id="{1CDFCE26-C3D0-C5AD-9A88-F96489CDB983}"/>
              </a:ext>
            </a:extLst>
          </p:cNvPr>
          <p:cNvSpPr/>
          <p:nvPr/>
        </p:nvSpPr>
        <p:spPr>
          <a:xfrm>
            <a:off x="2031570" y="1892607"/>
            <a:ext cx="4748392" cy="4555921"/>
          </a:xfrm>
          <a:prstGeom prst="ellipse">
            <a:avLst/>
          </a:prstGeom>
          <a:noFill/>
          <a:ln>
            <a:solidFill>
              <a:srgbClr val="950F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TextBox 74">
            <a:extLst>
              <a:ext uri="{FF2B5EF4-FFF2-40B4-BE49-F238E27FC236}">
                <a16:creationId xmlns:a16="http://schemas.microsoft.com/office/drawing/2014/main" id="{0CBDC159-480C-D4D8-3BD3-2B714433E9B9}"/>
              </a:ext>
            </a:extLst>
          </p:cNvPr>
          <p:cNvSpPr txBox="1"/>
          <p:nvPr/>
        </p:nvSpPr>
        <p:spPr>
          <a:xfrm>
            <a:off x="6285254" y="3552675"/>
            <a:ext cx="1003001" cy="1000334"/>
          </a:xfrm>
          <a:prstGeom prst="rect">
            <a:avLst/>
          </a:prstGeom>
          <a:solidFill>
            <a:schemeClr val="bg1"/>
          </a:solidFill>
        </p:spPr>
        <p:txBody>
          <a:bodyPr wrap="square" rtlCol="0">
            <a:spAutoFit/>
          </a:bodyPr>
          <a:lstStyle/>
          <a:p>
            <a:endParaRPr lang="en-US" dirty="0"/>
          </a:p>
        </p:txBody>
      </p:sp>
      <p:grpSp>
        <p:nvGrpSpPr>
          <p:cNvPr id="73" name="Group 72">
            <a:extLst>
              <a:ext uri="{FF2B5EF4-FFF2-40B4-BE49-F238E27FC236}">
                <a16:creationId xmlns:a16="http://schemas.microsoft.com/office/drawing/2014/main" id="{01CAB63E-4810-769D-35F5-B59C082198A7}"/>
              </a:ext>
            </a:extLst>
          </p:cNvPr>
          <p:cNvGrpSpPr/>
          <p:nvPr/>
        </p:nvGrpSpPr>
        <p:grpSpPr>
          <a:xfrm>
            <a:off x="3335905" y="1299477"/>
            <a:ext cx="2197111" cy="1554429"/>
            <a:chOff x="6606211" y="3135388"/>
            <a:chExt cx="2197111" cy="1554429"/>
          </a:xfrm>
        </p:grpSpPr>
        <p:sp>
          <p:nvSpPr>
            <p:cNvPr id="69" name="TextBox 68">
              <a:extLst>
                <a:ext uri="{FF2B5EF4-FFF2-40B4-BE49-F238E27FC236}">
                  <a16:creationId xmlns:a16="http://schemas.microsoft.com/office/drawing/2014/main" id="{4A34C602-D1FD-CC13-B58D-581F59DCECB5}"/>
                </a:ext>
              </a:extLst>
            </p:cNvPr>
            <p:cNvSpPr txBox="1"/>
            <p:nvPr/>
          </p:nvSpPr>
          <p:spPr>
            <a:xfrm>
              <a:off x="7287494" y="3135388"/>
              <a:ext cx="914400" cy="797533"/>
            </a:xfrm>
            <a:prstGeom prst="rect">
              <a:avLst/>
            </a:prstGeom>
            <a:solidFill>
              <a:schemeClr val="bg1"/>
            </a:solidFill>
          </p:spPr>
          <p:txBody>
            <a:bodyPr wrap="square" rtlCol="0">
              <a:spAutoFit/>
            </a:bodyPr>
            <a:lstStyle/>
            <a:p>
              <a:endParaRPr lang="en-US" dirty="0"/>
            </a:p>
          </p:txBody>
        </p:sp>
        <p:grpSp>
          <p:nvGrpSpPr>
            <p:cNvPr id="70" name="Group 69">
              <a:extLst>
                <a:ext uri="{FF2B5EF4-FFF2-40B4-BE49-F238E27FC236}">
                  <a16:creationId xmlns:a16="http://schemas.microsoft.com/office/drawing/2014/main" id="{5D71443F-4426-2816-FF6A-9164D4306AEB}"/>
                </a:ext>
              </a:extLst>
            </p:cNvPr>
            <p:cNvGrpSpPr/>
            <p:nvPr/>
          </p:nvGrpSpPr>
          <p:grpSpPr>
            <a:xfrm>
              <a:off x="6606211" y="3143065"/>
              <a:ext cx="2197111" cy="1546752"/>
              <a:chOff x="2943496" y="1651000"/>
              <a:chExt cx="2197111" cy="1546752"/>
            </a:xfrm>
            <a:solidFill>
              <a:schemeClr val="bg1"/>
            </a:solidFill>
          </p:grpSpPr>
          <p:pic>
            <p:nvPicPr>
              <p:cNvPr id="71" name="Graphic 70" descr="Classroom with solid fill">
                <a:extLst>
                  <a:ext uri="{FF2B5EF4-FFF2-40B4-BE49-F238E27FC236}">
                    <a16:creationId xmlns:a16="http://schemas.microsoft.com/office/drawing/2014/main" id="{3A760113-D30D-92E4-124E-D54C959F061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606800" y="1651000"/>
                <a:ext cx="914400" cy="914400"/>
              </a:xfrm>
              <a:prstGeom prst="rect">
                <a:avLst/>
              </a:prstGeom>
            </p:spPr>
          </p:pic>
          <p:sp>
            <p:nvSpPr>
              <p:cNvPr id="72" name="TextBox 71">
                <a:extLst>
                  <a:ext uri="{FF2B5EF4-FFF2-40B4-BE49-F238E27FC236}">
                    <a16:creationId xmlns:a16="http://schemas.microsoft.com/office/drawing/2014/main" id="{DF3FB714-F249-11E8-B40B-D2788F28AD55}"/>
                  </a:ext>
                </a:extLst>
              </p:cNvPr>
              <p:cNvSpPr txBox="1"/>
              <p:nvPr/>
            </p:nvSpPr>
            <p:spPr>
              <a:xfrm>
                <a:off x="2943496" y="2551421"/>
                <a:ext cx="2197111" cy="646331"/>
              </a:xfrm>
              <a:prstGeom prst="rect">
                <a:avLst/>
              </a:prstGeom>
              <a:grpFill/>
            </p:spPr>
            <p:txBody>
              <a:bodyPr wrap="square" rtlCol="0">
                <a:spAutoFit/>
              </a:bodyPr>
              <a:lstStyle/>
              <a:p>
                <a:pPr algn="ctr"/>
                <a:r>
                  <a:rPr lang="en-US" sz="1200" dirty="0"/>
                  <a:t>Leadership Training  </a:t>
                </a:r>
              </a:p>
              <a:p>
                <a:pPr algn="ctr"/>
                <a:r>
                  <a:rPr lang="en-US" sz="1200" dirty="0"/>
                  <a:t>Annual Review Form &amp; Process</a:t>
                </a:r>
              </a:p>
              <a:p>
                <a:pPr algn="ctr"/>
                <a:r>
                  <a:rPr lang="en-US" sz="1200" dirty="0"/>
                  <a:t>June ‘24</a:t>
                </a:r>
              </a:p>
            </p:txBody>
          </p:sp>
        </p:grpSp>
      </p:grpSp>
      <p:sp>
        <p:nvSpPr>
          <p:cNvPr id="77" name="TextBox 76">
            <a:extLst>
              <a:ext uri="{FF2B5EF4-FFF2-40B4-BE49-F238E27FC236}">
                <a16:creationId xmlns:a16="http://schemas.microsoft.com/office/drawing/2014/main" id="{830EC412-FEE4-7F54-FB97-69D2EE8A054F}"/>
              </a:ext>
            </a:extLst>
          </p:cNvPr>
          <p:cNvSpPr txBox="1"/>
          <p:nvPr/>
        </p:nvSpPr>
        <p:spPr>
          <a:xfrm>
            <a:off x="1683700" y="3431460"/>
            <a:ext cx="1048946" cy="1344897"/>
          </a:xfrm>
          <a:prstGeom prst="rect">
            <a:avLst/>
          </a:prstGeom>
          <a:solidFill>
            <a:schemeClr val="bg1"/>
          </a:solidFill>
        </p:spPr>
        <p:txBody>
          <a:bodyPr wrap="square" rtlCol="0">
            <a:spAutoFit/>
          </a:bodyPr>
          <a:lstStyle/>
          <a:p>
            <a:endParaRPr lang="en-US" dirty="0"/>
          </a:p>
        </p:txBody>
      </p:sp>
      <p:sp>
        <p:nvSpPr>
          <p:cNvPr id="79" name="TextBox 78">
            <a:extLst>
              <a:ext uri="{FF2B5EF4-FFF2-40B4-BE49-F238E27FC236}">
                <a16:creationId xmlns:a16="http://schemas.microsoft.com/office/drawing/2014/main" id="{5B853BA3-F82A-AEBE-871C-3E3FA00CB5DB}"/>
              </a:ext>
            </a:extLst>
          </p:cNvPr>
          <p:cNvSpPr txBox="1"/>
          <p:nvPr/>
        </p:nvSpPr>
        <p:spPr>
          <a:xfrm>
            <a:off x="6417613" y="3614229"/>
            <a:ext cx="914400" cy="797533"/>
          </a:xfrm>
          <a:prstGeom prst="rect">
            <a:avLst/>
          </a:prstGeom>
          <a:solidFill>
            <a:schemeClr val="bg1"/>
          </a:solidFill>
        </p:spPr>
        <p:txBody>
          <a:bodyPr wrap="square" rtlCol="0">
            <a:spAutoFit/>
          </a:bodyPr>
          <a:lstStyle/>
          <a:p>
            <a:endParaRPr lang="en-US" dirty="0"/>
          </a:p>
        </p:txBody>
      </p:sp>
      <p:pic>
        <p:nvPicPr>
          <p:cNvPr id="26" name="Graphic 25" descr="Star with solid fill">
            <a:extLst>
              <a:ext uri="{FF2B5EF4-FFF2-40B4-BE49-F238E27FC236}">
                <a16:creationId xmlns:a16="http://schemas.microsoft.com/office/drawing/2014/main" id="{45D6D906-6EE7-35D0-E6F5-4843A205D5E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82942" y="3451634"/>
            <a:ext cx="914400" cy="914400"/>
          </a:xfrm>
          <a:prstGeom prst="rect">
            <a:avLst/>
          </a:prstGeom>
        </p:spPr>
      </p:pic>
      <p:sp>
        <p:nvSpPr>
          <p:cNvPr id="33" name="TextBox 32">
            <a:extLst>
              <a:ext uri="{FF2B5EF4-FFF2-40B4-BE49-F238E27FC236}">
                <a16:creationId xmlns:a16="http://schemas.microsoft.com/office/drawing/2014/main" id="{87B3FDE7-D40E-7A51-8FBE-95C0B9989DB4}"/>
              </a:ext>
            </a:extLst>
          </p:cNvPr>
          <p:cNvSpPr txBox="1"/>
          <p:nvPr/>
        </p:nvSpPr>
        <p:spPr>
          <a:xfrm>
            <a:off x="6091022" y="4091344"/>
            <a:ext cx="1644525" cy="461665"/>
          </a:xfrm>
          <a:prstGeom prst="rect">
            <a:avLst/>
          </a:prstGeom>
          <a:noFill/>
        </p:spPr>
        <p:txBody>
          <a:bodyPr wrap="square" rtlCol="0">
            <a:spAutoFit/>
          </a:bodyPr>
          <a:lstStyle/>
          <a:p>
            <a:r>
              <a:rPr lang="en-US" sz="1200" dirty="0"/>
              <a:t>Quarterly Conversation </a:t>
            </a:r>
          </a:p>
          <a:p>
            <a:r>
              <a:rPr lang="en-US" sz="1200" dirty="0"/>
              <a:t>             July ‘24</a:t>
            </a:r>
          </a:p>
        </p:txBody>
      </p:sp>
      <p:sp>
        <p:nvSpPr>
          <p:cNvPr id="80" name="TextBox 79">
            <a:extLst>
              <a:ext uri="{FF2B5EF4-FFF2-40B4-BE49-F238E27FC236}">
                <a16:creationId xmlns:a16="http://schemas.microsoft.com/office/drawing/2014/main" id="{A14ECB29-2531-AA6B-0E50-5E2B3585AE2C}"/>
              </a:ext>
            </a:extLst>
          </p:cNvPr>
          <p:cNvSpPr txBox="1"/>
          <p:nvPr/>
        </p:nvSpPr>
        <p:spPr>
          <a:xfrm>
            <a:off x="3923310" y="5825600"/>
            <a:ext cx="964912" cy="919543"/>
          </a:xfrm>
          <a:prstGeom prst="rect">
            <a:avLst/>
          </a:prstGeom>
          <a:solidFill>
            <a:schemeClr val="bg1"/>
          </a:solidFill>
        </p:spPr>
        <p:txBody>
          <a:bodyPr wrap="square" rtlCol="0">
            <a:spAutoFit/>
          </a:bodyPr>
          <a:lstStyle/>
          <a:p>
            <a:endParaRPr lang="en-US" dirty="0"/>
          </a:p>
        </p:txBody>
      </p:sp>
      <p:pic>
        <p:nvPicPr>
          <p:cNvPr id="8" name="Graphic 7" descr="Chat with solid fill">
            <a:extLst>
              <a:ext uri="{FF2B5EF4-FFF2-40B4-BE49-F238E27FC236}">
                <a16:creationId xmlns:a16="http://schemas.microsoft.com/office/drawing/2014/main" id="{9FBD7E18-78B2-5517-0B4E-445C727615C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363948" y="3472982"/>
            <a:ext cx="914400" cy="914400"/>
          </a:xfrm>
          <a:prstGeom prst="rect">
            <a:avLst/>
          </a:prstGeom>
        </p:spPr>
      </p:pic>
      <p:pic>
        <p:nvPicPr>
          <p:cNvPr id="10" name="Graphic 9" descr="Chat with solid fill">
            <a:extLst>
              <a:ext uri="{FF2B5EF4-FFF2-40B4-BE49-F238E27FC236}">
                <a16:creationId xmlns:a16="http://schemas.microsoft.com/office/drawing/2014/main" id="{6E57B6E0-76B5-718C-8D2F-DF4F8EB9AEE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937546" y="5725443"/>
            <a:ext cx="914400" cy="914400"/>
          </a:xfrm>
          <a:prstGeom prst="rect">
            <a:avLst/>
          </a:prstGeom>
        </p:spPr>
      </p:pic>
      <p:sp>
        <p:nvSpPr>
          <p:cNvPr id="11" name="TextBox 10">
            <a:extLst>
              <a:ext uri="{FF2B5EF4-FFF2-40B4-BE49-F238E27FC236}">
                <a16:creationId xmlns:a16="http://schemas.microsoft.com/office/drawing/2014/main" id="{B071E1FB-CAD5-926D-646C-C98A58CADAAB}"/>
              </a:ext>
            </a:extLst>
          </p:cNvPr>
          <p:cNvSpPr txBox="1"/>
          <p:nvPr/>
        </p:nvSpPr>
        <p:spPr>
          <a:xfrm>
            <a:off x="3646639" y="6367826"/>
            <a:ext cx="1644525" cy="461665"/>
          </a:xfrm>
          <a:prstGeom prst="rect">
            <a:avLst/>
          </a:prstGeom>
          <a:noFill/>
        </p:spPr>
        <p:txBody>
          <a:bodyPr wrap="square" rtlCol="0">
            <a:spAutoFit/>
          </a:bodyPr>
          <a:lstStyle/>
          <a:p>
            <a:pPr algn="ctr"/>
            <a:r>
              <a:rPr lang="en-US" sz="1200" dirty="0"/>
              <a:t>Quarterly Conversation </a:t>
            </a:r>
          </a:p>
          <a:p>
            <a:pPr algn="ctr"/>
            <a:r>
              <a:rPr lang="en-US" sz="1200" dirty="0"/>
              <a:t>October ‘24</a:t>
            </a:r>
          </a:p>
        </p:txBody>
      </p:sp>
      <p:sp>
        <p:nvSpPr>
          <p:cNvPr id="12" name="TextBox 11">
            <a:extLst>
              <a:ext uri="{FF2B5EF4-FFF2-40B4-BE49-F238E27FC236}">
                <a16:creationId xmlns:a16="http://schemas.microsoft.com/office/drawing/2014/main" id="{D4615A72-5E40-E0D6-9649-C38EA2701762}"/>
              </a:ext>
            </a:extLst>
          </p:cNvPr>
          <p:cNvSpPr txBox="1"/>
          <p:nvPr/>
        </p:nvSpPr>
        <p:spPr>
          <a:xfrm>
            <a:off x="1535911" y="4256096"/>
            <a:ext cx="1169080" cy="461665"/>
          </a:xfrm>
          <a:prstGeom prst="rect">
            <a:avLst/>
          </a:prstGeom>
          <a:noFill/>
        </p:spPr>
        <p:txBody>
          <a:bodyPr wrap="square" rtlCol="0">
            <a:spAutoFit/>
          </a:bodyPr>
          <a:lstStyle/>
          <a:p>
            <a:r>
              <a:rPr lang="en-US" sz="1200" dirty="0"/>
              <a:t>Annual Review </a:t>
            </a:r>
          </a:p>
          <a:p>
            <a:r>
              <a:rPr lang="en-US" sz="1200" dirty="0"/>
              <a:t>Jan – Feb ‘25</a:t>
            </a:r>
          </a:p>
        </p:txBody>
      </p:sp>
    </p:spTree>
    <p:extLst>
      <p:ext uri="{BB962C8B-B14F-4D97-AF65-F5344CB8AC3E}">
        <p14:creationId xmlns:p14="http://schemas.microsoft.com/office/powerpoint/2010/main" val="10979230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1893</TotalTime>
  <Words>2477</Words>
  <Application>Microsoft Office PowerPoint</Application>
  <PresentationFormat>Widescreen</PresentationFormat>
  <Paragraphs>325</Paragraphs>
  <Slides>23</Slides>
  <Notes>23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23</vt:i4>
      </vt:variant>
    </vt:vector>
  </HeadingPairs>
  <TitlesOfParts>
    <vt:vector size="30" baseType="lpstr">
      <vt:lpstr>Aptos</vt:lpstr>
      <vt:lpstr>Arial</vt:lpstr>
      <vt:lpstr>Calibri</vt:lpstr>
      <vt:lpstr>Calibri Light</vt:lpstr>
      <vt:lpstr>Wingdings</vt:lpstr>
      <vt:lpstr>Office Theme</vt:lpstr>
      <vt:lpstr>Office Theme</vt:lpstr>
      <vt:lpstr>2024 Annual Review Form  Overview</vt:lpstr>
      <vt:lpstr>PowerPoint Presentation</vt:lpstr>
      <vt:lpstr>Agenda</vt:lpstr>
      <vt:lpstr>WHEN YOU THINK ABOUT THE ANNUAL REVIEWS…                           What picture best depicts your perspective?</vt:lpstr>
      <vt:lpstr>WHAT’S NEW AND DIFFERENT THIS YEAR?</vt:lpstr>
      <vt:lpstr>WHY EOS?</vt:lpstr>
      <vt:lpstr>AND…SO WHAT?</vt:lpstr>
      <vt:lpstr>THE ANNUAL REVIEW</vt:lpstr>
      <vt:lpstr>PowerPoint Presentation</vt:lpstr>
      <vt:lpstr>      Quarterly Conversations Feed the Review</vt:lpstr>
      <vt:lpstr>PowerPoint Presentation</vt:lpstr>
      <vt:lpstr>           VALUES IN ACTION, BUILD CULTURE</vt:lpstr>
      <vt:lpstr>PowerPoint Presentation</vt:lpstr>
      <vt:lpstr>           CORE VALUE RATING SCALE</vt:lpstr>
      <vt:lpstr>PowerPoint Presentation</vt:lpstr>
      <vt:lpstr>          GWC RATING SCALE</vt:lpstr>
      <vt:lpstr>PowerPoint Presentation</vt:lpstr>
      <vt:lpstr>             EXPECTATIONS RATING SCALE</vt:lpstr>
      <vt:lpstr>              #4 - ROCKS</vt:lpstr>
      <vt:lpstr>             ROCKS RATING SCALE</vt:lpstr>
      <vt:lpstr>PowerPoint Presentation</vt:lpstr>
      <vt:lpstr>PowerPoint Presentation</vt:lpstr>
      <vt:lpstr>What’s Next? </vt:lpstr>
    </vt:vector>
  </TitlesOfParts>
  <Company>Colorado Mesa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Call, Lorraine</dc:creator>
  <cp:lastModifiedBy>Call, Lorraine</cp:lastModifiedBy>
  <cp:revision>4</cp:revision>
  <cp:lastPrinted>2024-06-10T20:25:56Z</cp:lastPrinted>
  <dcterms:created xsi:type="dcterms:W3CDTF">2024-03-21T20:28:11Z</dcterms:created>
  <dcterms:modified xsi:type="dcterms:W3CDTF">2024-06-27T19:47:04Z</dcterms:modified>
</cp:coreProperties>
</file>