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0D2D"/>
    <a:srgbClr val="860037"/>
    <a:srgbClr val="9A0E44"/>
    <a:srgbClr val="880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95"/>
    <p:restoredTop sz="94807"/>
  </p:normalViewPr>
  <p:slideViewPr>
    <p:cSldViewPr snapToGrid="0" snapToObjects="1">
      <p:cViewPr varScale="1">
        <p:scale>
          <a:sx n="105" d="100"/>
          <a:sy n="105" d="100"/>
        </p:scale>
        <p:origin x="13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8698C-F492-9949-B403-709A5B6BEDAE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18BF80-0BF9-9F40-AC4E-ED6E91CE7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567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18BF80-0BF9-9F40-AC4E-ED6E91CE71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438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8FC0F-C1F1-2F48-9F03-B4EF7EDB81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875788-F473-9F41-B8C2-A65715670A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9F0A45-150A-2C46-9AD7-9F1D75926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A786-52C7-D445-BA64-7840FC2BDF3E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360338-EE22-A04D-9C4F-B2B0EBF7E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44986-4F9D-8E47-9FC9-A56BBE87F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D0E8-8612-1C4A-AFE8-682CFC2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058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2BEFB-51CD-B245-ABBC-AF82CB3BB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454E5-5290-144A-91ED-392591B9F7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6D643-1A0B-6D40-9D1D-8F81C6BB3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A786-52C7-D445-BA64-7840FC2BDF3E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6C3824-E46E-E84E-9D74-76E347392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16A77-FBC8-5143-A778-4ACDF50C9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D0E8-8612-1C4A-AFE8-682CFC2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038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00FD16-D984-CD44-BD2F-98CEEEED61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9F796E-F47F-0243-91D6-C001EFFBB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3DACC1-3B4F-DB49-B8F0-B5D520681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A786-52C7-D445-BA64-7840FC2BDF3E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8A3D95-B95D-BA4F-92A3-5F8685667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4544B0-E4EF-8240-9833-A39EB3255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D0E8-8612-1C4A-AFE8-682CFC2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874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B1394-B9E7-2142-83CE-080FB6D0F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84106-AEAF-D441-A5C2-90409D3FD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48B94-75EB-9245-85BF-C2591D6B2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A786-52C7-D445-BA64-7840FC2BDF3E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99CC7-3800-6843-B6AE-97BB07C72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2B781-0F78-A441-9D80-141F8E8F5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D0E8-8612-1C4A-AFE8-682CFC2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217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BE21A-A772-824F-B876-E72B857BE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ADB1F7-EAED-C049-8D03-AA4BD54A9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0737F4-3FC3-014B-AD8A-F0DE12113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A786-52C7-D445-BA64-7840FC2BDF3E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EEFDB2-15E1-D342-9095-4F8ECAB20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8681E1-50CE-3C4E-9AFD-11E8B58E4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D0E8-8612-1C4A-AFE8-682CFC2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04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17F19-6852-2C4C-BD73-7262D090E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C28F1-2466-A944-B5ED-31AB7D349E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469AC8-B0BE-3140-BE6B-45FB0E17A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3D5E11-91E1-6E40-B852-1AD371303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A786-52C7-D445-BA64-7840FC2BDF3E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9D936D-336B-C942-B93F-477D8859C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1F3C03-E35E-AF4B-A777-057CDA18F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D0E8-8612-1C4A-AFE8-682CFC2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703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3AC42-A190-9142-97B0-EC03DB258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9482D6-FD40-1C42-B923-8173ECD27A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D86364-3355-6341-87CC-9C2977EB3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ACF553-6502-CC4C-B790-C7C75D50C1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842913-4293-3B48-B260-E376E64F84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283407-6404-594A-BC98-403EB903F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A786-52C7-D445-BA64-7840FC2BDF3E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A7D9BA-D3D0-2549-A6D7-7EBC78615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C595B1-2203-3643-AF2E-27B03047D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D0E8-8612-1C4A-AFE8-682CFC2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954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E38A0-F974-4946-AEE7-69FA6F18F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753DDE-E73A-764C-AC41-C9B45D518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A786-52C7-D445-BA64-7840FC2BDF3E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D6D865-FBE8-EE48-B232-1912E0672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ABC701-E4D2-9840-B4E4-EC25FF7D1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D0E8-8612-1C4A-AFE8-682CFC2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70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D68718-16B8-5846-B241-25D81FFB3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A786-52C7-D445-BA64-7840FC2BDF3E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4DFE33-FB23-084C-8041-1AE16FF23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71221F-0B29-D947-9518-69CCFCB08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D0E8-8612-1C4A-AFE8-682CFC2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6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30530-5B4E-EA45-A0F0-0EF701099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6DE45-B1D7-A74C-9C60-E45E9BEF7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251AFE-6224-494D-8CEF-611BD87CCA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67FEE-584E-0948-913C-F0DE1B807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A786-52C7-D445-BA64-7840FC2BDF3E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107FC-EACC-EF47-8B25-2BBEC8E48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A756C7-3098-4745-8004-76EEE06B3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D0E8-8612-1C4A-AFE8-682CFC2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434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FE556-294B-984D-8DB6-6CB6677E1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D7171A-1649-5C4A-91DC-CFDD3E3122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7FCAF-9FC7-4F49-959F-95D56D712F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1124D2-E553-7A43-B5DB-D05812D58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A786-52C7-D445-BA64-7840FC2BDF3E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040E81-9810-674F-A997-119694A74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7E9D7-F028-7E4D-BF80-E3AE12073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D0E8-8612-1C4A-AFE8-682CFC2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754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C72EC5-2DDF-4B40-B38F-A3A3401E4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7E8A6-4CDD-D24D-AEBA-EE5392D42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A0D7AF-765D-BE43-AEDE-2C16BF98EF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9A786-52C7-D445-BA64-7840FC2BDF3E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93B234-C912-214B-B37E-90D82B23E6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289A3E-8F3D-6540-8745-CC03B7B97D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8D0E8-8612-1C4A-AFE8-682CFC21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704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svg"/><Relationship Id="rId3" Type="http://schemas.openxmlformats.org/officeDocument/2006/relationships/hyperlink" Target="mailto:eas@coloradomesa.edu" TargetMode="External"/><Relationship Id="rId7" Type="http://schemas.openxmlformats.org/officeDocument/2006/relationships/image" Target="../media/image5.sv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sv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8CD7FE1-DAEF-CD46-8382-25C1D03E2101}"/>
              </a:ext>
            </a:extLst>
          </p:cNvPr>
          <p:cNvSpPr/>
          <p:nvPr/>
        </p:nvSpPr>
        <p:spPr>
          <a:xfrm>
            <a:off x="0" y="155969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860037"/>
                </a:solidFill>
              </a:rPr>
              <a:t>Notetaker Wanted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E1A3583-4F00-D64B-4695-EEA9AC59D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15055"/>
          </a:xfrm>
        </p:spPr>
        <p:txBody>
          <a:bodyPr>
            <a:normAutofit/>
          </a:bodyPr>
          <a:lstStyle/>
          <a:p>
            <a:r>
              <a:rPr lang="en-US" dirty="0"/>
              <a:t>Are you consistently attending this class?</a:t>
            </a:r>
          </a:p>
          <a:p>
            <a:r>
              <a:rPr lang="en-US" dirty="0"/>
              <a:t>Do you take clear and organized notes?</a:t>
            </a:r>
          </a:p>
          <a:p>
            <a:pPr marL="0" indent="0">
              <a:buNone/>
            </a:pPr>
            <a:r>
              <a:rPr lang="en-US" dirty="0">
                <a:solidFill>
                  <a:srgbClr val="720D2D"/>
                </a:solidFill>
              </a:rPr>
              <a:t>Would you like to get </a:t>
            </a:r>
            <a:r>
              <a:rPr lang="en-US" b="1" dirty="0">
                <a:solidFill>
                  <a:srgbClr val="720D2D"/>
                </a:solidFill>
              </a:rPr>
              <a:t>paid</a:t>
            </a:r>
            <a:r>
              <a:rPr lang="en-US" dirty="0">
                <a:solidFill>
                  <a:srgbClr val="720D2D"/>
                </a:solidFill>
              </a:rPr>
              <a:t> for taking those notes and uploading them for a student in need?</a:t>
            </a:r>
          </a:p>
          <a:p>
            <a:pPr marL="0" indent="0">
              <a:buNone/>
            </a:pPr>
            <a:r>
              <a:rPr lang="en-US" dirty="0"/>
              <a:t>Contact </a:t>
            </a:r>
            <a:r>
              <a:rPr lang="en-US" dirty="0">
                <a:hlinkClick r:id="rId3"/>
              </a:rPr>
              <a:t>eas@coloradomesa.edu</a:t>
            </a:r>
            <a:r>
              <a:rPr lang="en-US" dirty="0"/>
              <a:t> with the following information:</a:t>
            </a:r>
          </a:p>
          <a:p>
            <a:pPr lvl="1"/>
            <a:r>
              <a:rPr lang="en-US" dirty="0"/>
              <a:t>Your Name</a:t>
            </a:r>
          </a:p>
          <a:p>
            <a:pPr lvl="1"/>
            <a:r>
              <a:rPr lang="en-US" dirty="0"/>
              <a:t>Desire to become a notetaker for the </a:t>
            </a:r>
            <a:r>
              <a:rPr lang="en-US" b="1" dirty="0"/>
              <a:t>course name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Sample of your notes</a:t>
            </a:r>
          </a:p>
        </p:txBody>
      </p:sp>
      <p:pic>
        <p:nvPicPr>
          <p:cNvPr id="6" name="Graphic 5" descr="Email with solid fill">
            <a:extLst>
              <a:ext uri="{FF2B5EF4-FFF2-40B4-BE49-F238E27FC236}">
                <a16:creationId xmlns:a16="http://schemas.microsoft.com/office/drawing/2014/main" id="{36C0B49E-4D24-C772-10B1-425C586291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1540" y="6263640"/>
            <a:ext cx="474670" cy="474670"/>
          </a:xfrm>
          <a:prstGeom prst="rect">
            <a:avLst/>
          </a:prstGeom>
        </p:spPr>
      </p:pic>
      <p:pic>
        <p:nvPicPr>
          <p:cNvPr id="7" name="Graphic 6" descr="Speaker phone with solid fill">
            <a:extLst>
              <a:ext uri="{FF2B5EF4-FFF2-40B4-BE49-F238E27FC236}">
                <a16:creationId xmlns:a16="http://schemas.microsoft.com/office/drawing/2014/main" id="{C5122DA2-F588-44AA-BFDE-C5B85442CD8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606172" y="6263641"/>
            <a:ext cx="474671" cy="474669"/>
          </a:xfrm>
          <a:prstGeom prst="rect">
            <a:avLst/>
          </a:prstGeom>
        </p:spPr>
      </p:pic>
      <p:pic>
        <p:nvPicPr>
          <p:cNvPr id="8" name="Graphic 7" descr="Schoolhouse with solid fill">
            <a:extLst>
              <a:ext uri="{FF2B5EF4-FFF2-40B4-BE49-F238E27FC236}">
                <a16:creationId xmlns:a16="http://schemas.microsoft.com/office/drawing/2014/main" id="{A0BD469B-E361-1966-E074-3A6DD47FD3A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831813" y="6244942"/>
            <a:ext cx="474671" cy="47467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A4E5661-E4AD-2ACC-8107-EFB445239E4D}"/>
              </a:ext>
            </a:extLst>
          </p:cNvPr>
          <p:cNvSpPr txBox="1"/>
          <p:nvPr/>
        </p:nvSpPr>
        <p:spPr>
          <a:xfrm>
            <a:off x="688537" y="6388365"/>
            <a:ext cx="2465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eas@coloradomesa.edu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1CA2937-D279-7E58-B60A-98BDB5E05E62}"/>
              </a:ext>
            </a:extLst>
          </p:cNvPr>
          <p:cNvSpPr txBox="1"/>
          <p:nvPr/>
        </p:nvSpPr>
        <p:spPr>
          <a:xfrm>
            <a:off x="3993170" y="6378672"/>
            <a:ext cx="1548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970.248.1856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474650-396C-40FB-71E6-A2F6AC4E4145}"/>
              </a:ext>
            </a:extLst>
          </p:cNvPr>
          <p:cNvSpPr txBox="1"/>
          <p:nvPr/>
        </p:nvSpPr>
        <p:spPr>
          <a:xfrm>
            <a:off x="6306484" y="6332699"/>
            <a:ext cx="2465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Houston Hall 108</a:t>
            </a:r>
          </a:p>
        </p:txBody>
      </p:sp>
      <p:pic>
        <p:nvPicPr>
          <p:cNvPr id="13" name="Picture 12" descr="A picture containing text, clock, dark&#10;&#10;Description automatically generated">
            <a:extLst>
              <a:ext uri="{FF2B5EF4-FFF2-40B4-BE49-F238E27FC236}">
                <a16:creationId xmlns:a16="http://schemas.microsoft.com/office/drawing/2014/main" id="{F27CDDE0-51D2-68A2-476D-0DC56571BE5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772296" y="5157815"/>
            <a:ext cx="3202235" cy="1561798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7397797E-B943-5ABA-632C-42AADBB0C679}"/>
              </a:ext>
            </a:extLst>
          </p:cNvPr>
          <p:cNvGrpSpPr/>
          <p:nvPr/>
        </p:nvGrpSpPr>
        <p:grpSpPr>
          <a:xfrm>
            <a:off x="2119283" y="788499"/>
            <a:ext cx="7953435" cy="954975"/>
            <a:chOff x="1921443" y="788499"/>
            <a:chExt cx="7953435" cy="954975"/>
          </a:xfrm>
        </p:grpSpPr>
        <p:pic>
          <p:nvPicPr>
            <p:cNvPr id="15" name="Graphic 14" descr="Classroom with solid fill">
              <a:extLst>
                <a:ext uri="{FF2B5EF4-FFF2-40B4-BE49-F238E27FC236}">
                  <a16:creationId xmlns:a16="http://schemas.microsoft.com/office/drawing/2014/main" id="{1E3CBB37-4243-8884-155D-104A37A55F7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1921443" y="829074"/>
              <a:ext cx="914400" cy="914400"/>
            </a:xfrm>
            <a:prstGeom prst="rect">
              <a:avLst/>
            </a:prstGeom>
          </p:spPr>
        </p:pic>
        <p:pic>
          <p:nvPicPr>
            <p:cNvPr id="19" name="Graphic 18" descr="Clipboard with solid fill">
              <a:extLst>
                <a:ext uri="{FF2B5EF4-FFF2-40B4-BE49-F238E27FC236}">
                  <a16:creationId xmlns:a16="http://schemas.microsoft.com/office/drawing/2014/main" id="{8E809A7A-8BDB-9E43-2CFD-B02FE78CFAC1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4203192" y="788499"/>
              <a:ext cx="914400" cy="914400"/>
            </a:xfrm>
            <a:prstGeom prst="rect">
              <a:avLst/>
            </a:prstGeom>
          </p:spPr>
        </p:pic>
        <p:pic>
          <p:nvPicPr>
            <p:cNvPr id="21" name="Graphic 20" descr="Upload with solid fill">
              <a:extLst>
                <a:ext uri="{FF2B5EF4-FFF2-40B4-BE49-F238E27FC236}">
                  <a16:creationId xmlns:a16="http://schemas.microsoft.com/office/drawing/2014/main" id="{3447A425-0DA0-A020-62CD-94C28A791A50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6581835" y="814104"/>
              <a:ext cx="914400" cy="914400"/>
            </a:xfrm>
            <a:prstGeom prst="rect">
              <a:avLst/>
            </a:prstGeom>
          </p:spPr>
        </p:pic>
        <p:pic>
          <p:nvPicPr>
            <p:cNvPr id="23" name="Graphic 22" descr="Smiling face with solid fill with solid fill">
              <a:extLst>
                <a:ext uri="{FF2B5EF4-FFF2-40B4-BE49-F238E27FC236}">
                  <a16:creationId xmlns:a16="http://schemas.microsoft.com/office/drawing/2014/main" id="{502392C5-15DA-3BE8-FBE0-3A80B302AD34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8960478" y="812771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70557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3853</TotalTime>
  <Words>72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Notetaker Wanter for EAS slide</dc:title>
  <dc:creator>Smith, Jeremy</dc:creator>
  <cp:lastModifiedBy>Huddleston, Samantha</cp:lastModifiedBy>
  <cp:revision>121</cp:revision>
  <dcterms:created xsi:type="dcterms:W3CDTF">2020-02-24T17:29:22Z</dcterms:created>
  <dcterms:modified xsi:type="dcterms:W3CDTF">2022-11-07T21:24:58Z</dcterms:modified>
</cp:coreProperties>
</file>